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జీవమా యేసయ్యా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Jeevamaa Yesayyaa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జీవమా… యేసయ్యా…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ఆత్మతో నింపుమా – అభిషేకించుమా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Jeevamaa… Yesayyaa…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Aathmatho Nimpumaa – Abhishekinchumaa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స్తోత్రము స్తోత్రము యేసయ్యా (3)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స్తోత్రము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Sthothramu Sthothramu Yesayyaa (3)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Sthothramu Yesayyaa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 ఆరాధనా ఆరాధనా నీకే (2)      ||జీవమా||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 Aaraadhanaa Aaraadhanaa Neeke (2)       ||Jeevamaa||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మేడ గది మీద అపోస్తులపై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కుమ్మరించినాత్మ వలె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Meda Gadi Meeda Aposthulupai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Kummarinchinaathma Vale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పరిశుద్ధాగ్ని జ్వాల వలె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ప్రేమను కుమ్మరించుము (2)       ||స్తోత్రము||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Parishuddhaagni Jwaala Vale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Premanu Kummarinchumu (2)      ||Sthothramu||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అనుదినం నీ దివ్య సేవలో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అభిషేకం దయచేయుమా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Anudinam Nee Divya Sevalo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Abhishekam Dayacheyumaa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పలు దిశల సువార్త ప్రకటింప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ఆత్మను కుమ్మరించుము (2)       ||స్తోత్రము||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Palu Dishala Suvaartha Prakatimpa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Aathmanu Kummarinchumu  (2)      ||Sthothramu||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2026-02-25T09:33:36Z</dcterms:created>
  <dcterms:modified xsi:type="dcterms:W3CDTF">2026-02-25T09:33:36Z</dcterms:modified>
</cp:coreProperties>
</file>