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యేసు జై ఘన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Yesu Jai Ghana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సమాధి గెలిచిన విజయుడుండగ - సమాధి! నీకు జయమగునా?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Samaadhi Gelichina Vijayudundaga - Samaadhi! Neeku Jayamagunaa?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యేసు - జై ఘన దేవా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Yesu - Jai Ghana Devaa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జై రాజా - జై ప్రభు జై జై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Jai Raajaa - Jai Prabhu Jai Jai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పాపకూపములో - పడి చెడి యుండగా - గొప్ప రక్షణ నిచ్చి - దరి చేర్చిన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Paapakoopamulo - Padi Chedi Yundagaa - Goppa Rakshana Nichchi - Dari Cherchina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విలువైన రక్తము - సిలువలో కార్చి - కలుషాత్ముని - నీవు - కడిగితివే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Viluvaina Rakthamu - Siluvalo Kaarchi - Kalushaathmuni - Neevu - Kadigithive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శైలమై యేసు - నన్నావరింపగా - యే శోధనైన గెల్చునా?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Shailamai Yesu - Nannaavarimpagaa - Ye Shodhanaina Gelchunaa?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కడు భీకరమగు - తుఫానులలో - విడువక జయముగా - నడుపుచున్న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Kadu Bheekaramagu - Thuphaanulalo - Viduvaka Jayamugaa - Nadupuchunna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పసితనము నుండి - ముదిమి వరకు - విసుగక ఎత్తు - కొను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Pasithanamu Nundi - Mudimi Varaku - Visugaka Eththu - Konu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సమృద్ధుడు యేసు - సహాయుడాయే - ఓ మృత్యువా! నీ ముల్లెక్కడ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Samruddhudu Yesu - Sahaayudaaye - O Mruthyuvaa! Nee Mullekkada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2026-08-11T18:48:24Z</dcterms:created>
  <dcterms:modified xsi:type="dcterms:W3CDTF">2026-08-11T18:48:24Z</dcterms:modified>
</cp:coreProperties>
</file>