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చూచుచున్నాము నీ వైపు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Choochuchunnaamu Nee Vaipu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 జూచి మము నెప్పుడు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మంచివి యన్ని – దయచేయు మెల్లప్పుడు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 Joochi Mamu Neppudu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Manchivi Yanni – Dayacheyu Mellappudu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దయచేయరానివి – దయచేయుమని కోర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 జూపి మన్నించు – దయగల మా తండ్రి        ||చూచు||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Dayacheyaraanivi – Dayacheyumani Kora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 Joopi Manninchu – Dayagala Maa Thandri         ||Choochu||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చూచుచున్నాము నీ వైపు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ప్రియ జనక – చూచుచున్నాము నీ వైపు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Choochuchunnaamu Nee Vaipu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Priya Janaka – Choochuchunnaamu Nee Vaipu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చూచుచు నీ ప్రేమ – సొంపు సువార్తను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జాచుచు గరములు – చక్కగా నీవైపు        ||చూచు||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Choochuchu Nee Prema – Sompu Suvaarthanu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Jaachuchu Garamulu – Chakkagaa Neevaipu     ||Choochu||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మేమరులమై యుంటిమి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వీడి – మేమందరము పోతిమి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Memarulamai Yuntimi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Veedi – Memandaramu Pothimi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ప్రేమచే నప్పుడు – ప్రియ తనయు నంపించి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 మార్గము మాకు – బ్రేమను జూపితివి          ||చూచు||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Premache Nappudu – Priya Thanayu Nampinchi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 Maargamu Maaku – Bremanu Joopithivi       ||Choochu||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నమ్ము పాపులకు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వారెవరైనా – నీ శరము జొచ్చువారలకు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Nammu Paapulaku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Vaarevaraina – Nee Sharamu Jochchuvaaralaku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ఇనుడవు కేడెంబు – నీ జగతిలో నగుచు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గనుపరచుచుందువు – ఘనమైన నీ కృప         ||చూచు||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Inudavu Kedembu – Nee Jagathilo Naguchu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Ganuparachuchunduvu – Ghanamaina Nee Krupa       ||Choochu||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భయము మాయెదలను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నిలుపుము నీదు – ప్రాభవ మొనరంగను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Bhayamu Maayedalanu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Nilupumu Needu – Praabhava Monaranganu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భయముచే మేము – వైభవ మొందుచు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భయము లేకుండ – నీ భువిని గొన్నాళ్ళు         ||చూచు||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Bhayamuche Memu – Vaibhava Monduchu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Bhayamu Lekunda – Nee Bhuvini Gonnaallu         ||Choochu||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2026-02-25T09:34:09Z</dcterms:created>
  <dcterms:modified xsi:type="dcterms:W3CDTF">2026-02-25T09:34:09Z</dcterms:modified>
</cp:coreProperties>
</file>