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చిన్ని హృదయమందు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Chinni Hrudayamandu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చిన్ని హృదయమందు యేసు ఉన్నాడు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చేయు పనులన్ని చూస్తు ఉన్నాడు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Chinni Hrudayamandu Yesu Unnaadu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Cheyu Panulanni Choosthu Unnaadu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పాపము చేయను మోసము చేయను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ప్రార్థన మానను దేవుని బాధ పెట్టను (2) ||నా చిన్ని||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Paapamu Cheyanu Mosamu Cheyanu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Praarthana Maananu Devuni Baadha Pettanu (2) ||Naa Chinni||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బడికి వెళ్లెద గుడికి వెళ్లెద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మంచి చేసెద దేవుని మహిమ పరచెద (2) ||నా చిన్ని||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Badiki Velleda Gudiki Velleda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Manchi Cheseda Devuni Mahima Paracheda (2) ||Naa Chinni||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2026-02-25T09:09:37Z</dcterms:created>
  <dcterms:modified xsi:type="dcterms:W3CDTF">2026-02-25T09:09:37Z</dcterms:modified>
</cp:coreProperties>
</file>