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ప్రభువుకు తగినట్లు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Prabhuvuku Thaginatlu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యెహోవా భయము నొంది యోసేపు - ఎంత వైభవ మనుభవించెనో గాంచు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జీవితంబులో దైవ భయము నొంది - అక్షయ కిరీటమున్ బొందు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Yehovaa Bhayamu Nondi Yosepu - Entha Vaibhava Manubhavincheno Gaanchu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Jeevithambulo Daiva Bhayamu Nondi - Akshaya Kireetamun Bondu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ప్రభువుకు తగినట్టు - పృథివిలో ప్రియుడా - పదిలముగా జీవించవా?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Prabhuvuku Thaginattu - Pruthivilo Priyudaa - Padilamugaa Jeevinchavaa?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ఆదామవ్వలవలె నీవు సహ - కేవలము దిగంబరివైయుండ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దేవగొర్రెపిల్ల చావొంది సిలువలో పావన వస్త్రముల నిచ్చెను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Aadaamavvalavale Neevu Saha - Kevalamu Digambarivaiyunda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Devagorrepilla Chaavondi Siluvalo Paavana Vasthramula Nichchenu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శ్రేష్ఠబలి నిచ్చి హేబెలు - సృష్టికర్త యొక్క సాక్ష్యము పొందె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అట్టి సాక్ష్యము పొందను అవనిలో ప్రియుడా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Shreshthabali Nichchi Hebelu - Srushtikartha Yokka Saakshyamu Ponde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Atti Saakshyamu Pondanu Avanilo Priyudaa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హతసాక్షిగా నీ వుండెదవా?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Hathasaakshigaa Nee Vundedavaa?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 యడుగుజాడలను పరికించి ప్రభు - కనుకూలంబుగా నడచినచో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హానోకువలె ఆ రెండవ మరణము - నొందక ప్రభుతో నుండెదవు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 Yadugujaadalanu Parikinchi Prabhu - Kanukoolambugaa Nadachinacho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Haanokuvale Aa Rendava Maranamu - Nondaka Prabhutho Nundedavu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పరిశుద్ధమైన ప్రవర్తనలో- ప్రభు సర్వాంగ కవచముల్ కల్గి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నీతిన్ ప్రకటించిన నోవహున్ బోలి - ఖ్యాతి సువార్తన్ చాటు మిలన్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Parishuddhamaina Pravarthanalo- Prabhu Sarvaangga Kavachamul Kalgi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Neethin Prakatinchina Novahun Boli - Khyaathi Suvaarthan Chaatu Milan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మృతులను సహలేపు మహాత్మ్యుడని - తన సుతునర్పించె నబ్రాహాము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మృతికి లోనగు నీ శరీరంబును - అతనికె బలిగా నర్పించు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Mruthulanu Sahalepu Mahaathmyudani - Thana Suthunarpinche Nabraahaamu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Mruthiki Lonagu Nee Shareerambunu - Athanike Baligaa Narpinchu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తన తండ్రి ఖడ్గమునకు ఇస్సాకు - మౌనమున్ జూపి మరణము గోరె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కడు శ్రమకాలములో ఖండించె ఖడ్గము - ముంగిట నీవట్లుండెదవా?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Thana Thandri Khadgamunaku Issaaku - Maunamun Joopi Maranamu Gore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Kadu Shramakaalamulo Khandinche Khadgamu - Munggita Neevatlundedavaa?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2026-08-11T18:52:11Z</dcterms:created>
  <dcterms:modified xsi:type="dcterms:W3CDTF">2026-08-11T18:52:11Z</dcterms:modified>
</cp:coreProperties>
</file>