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आया मसीह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Aayaa Maseeh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समुद्र की सब लहरों पर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दुनिया की हर ज़ुबानों पर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Samudr Kee Sab Lahron Par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Duniyaa Kee Har Jubaanon Par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है उसका नाम, है उसका काम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सारा जहां लाए ईमान (2)     ||आया मसीह||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Hai Uskaa Naam Hai Uskaa Kaam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Saaraa Jahaa Laaye Imaan (2)        ||Aayaa Maseeh||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आया मसीह चरनी में तू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पापीयों को बचाने को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Aayaa Maseeh Charnee Mein Thu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Paapiyon Ko Bachaane Ko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लाये ईमान जो बेटे पर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करेगा पार इस दुनिया को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Maaye Imaan Jo Bete Par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Karegaa Paar Is Duniyaa Ko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दुनिया गुनाह में डूब रही थी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सादिक गुमराह हो रहे थे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Guniyaa Gunaah Mein Doob Rahee Thee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Saadik Gumraah Ho Rahe The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छोड़ा आसमान, बना इंसान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मिली नज़ात इस दुनिया को (2)     ||आया मसीह||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Chodaa Aasmaan Banaa Insaan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Milee Najaath Is Duniyaa Ko (2)        ||Aayaa Maseeh||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बेथलहम के मैदानों में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गडरिये रात सो रहे थे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Bethlaham Ke Maidaanon Mein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Gadariye Raath So Rahe The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सुना फरिश्तों की ज़ुबान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पैदा हुआ है ख्रीस्त निधान (2)     ||आया मसीह||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Sunaa Pharishthon Kee Jubaan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Paidaa Huaa Hai Kreesth Nidhaan (2)        ||Aayaa Maseeh||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आलिमों ने, किताबों से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पढ़ी पैदाइश की तफ़सील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Aalimon Ne Kithaabon Se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Padee Paida Ish Kee Thaphseel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चल दिये वो भी ऊँटों पर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तारे हयात का पीछा कर (2)     ||आया मसीह||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Chal Diye Wo Bhee Undto Par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Thaare Hayaath Kaa Peechaa Kar (2)        ||Aayaa Maseeh||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2026-02-25T08:46:24Z</dcterms:created>
  <dcterms:modified xsi:type="dcterms:W3CDTF">2026-02-25T08:46:24Z</dcterms:modified>
</cp:coreProperties>
</file>