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राजाओं के राजा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Raajaaon Ke Raajaa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दूत गाते तेरे गीत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सामने झुकता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 Gaathe There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Saamne Jhukthaa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 आफ़ताब भी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Aafthaab Bhi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राजाओं के राजा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जहाँ के बादशाह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Raajaaon Ke Raajaa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Jahaan Ke Baadshaah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कल्पना से सुंदर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सोच से भी बेहतर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Kalpanaa Se Sundar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Soch Se Bhi Behthar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कल्पना से सुंदर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सोच से भी बेहतर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Kalpanaa Se Sundar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Soch Se Bhi Behthar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चट्टान मेरा बल जो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इबादत में बसते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Chattaan Mera Bal Jo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Ibaadath Mein Basthey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राजाओं के राजा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जहाँ के बादशाह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Raajaaon Ke Raajaa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Jahaan Ke Baadshaah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कल्पना से सुंदर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सोच से भी बेहतर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Kalpanaa Se Sundar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Soch Se Bhi Behthar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आफ़त में बने राहत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जीवन की बने चाहत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Aafath Mein Baney Raahath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 Ki Baney Chaahath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चट्टान मेरा बल जो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मेरी इबादत में बसते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Chattaan Mera Bal Jo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 Ibaadath Mein Basthey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राजाओं के राजा हो तुम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जहाँ के बादशाह हो तुम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Raajaaon Ke Raajaa Ho 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Jahaan Ke Baadshaah Ho Thum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ऐ मेरे ख़ुदा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महिमा हो सदा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Aye Mere Khudaa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Mahimaa Ho Sadaa (3)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2026-08-09T07:06:38Z</dcterms:created>
  <dcterms:modified xsi:type="dcterms:W3CDTF">2026-08-09T07:06:38Z</dcterms:modified>
</cp:coreProperties>
</file>