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కలువరిగిరిలో సిలువధారియై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Kaluvarigirilo Siluvadhaariyai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కలువరిగిరిలో సిలువధారియై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వ్రేలాడితివా నా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Kaluvarigirilo Siluvadhaariyai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Vrelaadithivaa Naa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అన్యాయపు తీర్పునొంది ఘోరమైన శిక్షను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ద్వేషాగ్ని జ్వాలలో దోషివై నిలిచావా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Anyaayapu Theerpunondi Ghoramaina Shikshanu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Dveshaagni Jwaalalo Doshivai Nilichaavaa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దోషక్రియలకై సిలువలో బలి అయితివా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ప్రాణ క్రయ ధనముతో రక్షించితివా (2)            ||కలువరిగిరిలో||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Doshakriyalakai Siluvalo Bali Aithivaa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Praana Kraya Dhanamutho Rakshinchithivaa (2)   ||Kaluvarigirilo||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దారి తప్పిపోయిన గోర్రెనై తిరిగాను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దారి కానరాక సిలువ దరికి చేరాను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Daari Thappipoyina Gorrenai Thirigaanu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Daari Kaanaraaka Siluva Dariki Cheraanu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ఆకరి రక్తపు బొట్టును నా కొరకై ధారపోసి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ప్రాణ త్యాగముతో విడిపించితివా (2)                ||కలువరిగిరిలో||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Aakari Rakthapu Bottunu Naakorakai Dhaaraposi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Praana Thyaagamutho Vidipinchithivaa (2)   ||Kaluvarigirilo||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2026-02-25T09:22:32Z</dcterms:created>
  <dcterms:modified xsi:type="dcterms:W3CDTF">2026-02-25T09:22:32Z</dcterms:modified>
</cp:coreProperties>
</file>