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 నుండి నన్ను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 Nundi Nannu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మట్టుకైతే బ్రతుకుట క్రీస్తే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చావైననేమి అది లాభమే (2)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Mattukaithe Brathukuta Kreesthe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Chaavainanemi Adi Laabhame (2)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 నుండి నన్ను ఎడబాపు వారెవరు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శ్రమలైనను శత్రువైనను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 Nundi Nannu Edabaapu Vaarevaru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Shramalainanu Shathruvainanu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నన్ను వేరు చేయలేవు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నిను మరువలేనయ్యా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Nannu Veru Cheyalevu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Ninu Maruvalenayyaa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నిను విడువలేనయ్యా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 నువ్వు లేక నే ఉండలేనయ్యా (2)   ||నీ ప్రేమలో||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Ninu Viduvalenayyaa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 Nuvvu Leka Ne Undalenayyaa (2)   ||Nee Premalo||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జీవించుచున్నది నేను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నాలో జీవిస్తున్నాడు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Jeevinchuchunnadi Nenu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Naalo Jeevisthunnaadu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ఏదేమైనా నాకు యేసే కావాలి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ఎవరేమన్నా నాకు యేసే కావాలి (2)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Edemainaa Naaku Yese Kaavaali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Evaremannaa Naaku Yese Kaavaali (2)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చేయుటకు నాకు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ప్రతి మాటకు లోబడి ఉంటాను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 Cheyutaku Naaku Aanandam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Prathi Maataku Lobadi Untaanu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ఏమిచ్చినా నీకు స్తోత్రాలే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ఏమివ్వక పోయినా వందనాలే (2)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Emichchinaa Neeku Sthothraale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Emivvaka Poyinaa Vandanaale (2)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లోకాన్ని నేను పెంటగా ఎంచాను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నీ ప్రేమ కోసమే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Lokaanni Nenu Pentagaa Enchaanu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Nee Prema Kosame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2026-02-25T09:34:28Z</dcterms:created>
  <dcterms:modified xsi:type="dcterms:W3CDTF">2026-02-25T09:34:28Z</dcterms:modified>
</cp:coreProperties>
</file>