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భయము లేదు మనకు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Bhayamu Ledu Manaku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కనలేదా సిలువలోన యేసు రాజు కష్టము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తానొందిన శ్రమల ద్వారా నశియించే పాపము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Kanaledaa Siluvalona Yesu Raaju Kashtamu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Thaanondina Shramala Dwaaraa Nashiyinche Paapamu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శ్రమల కాలంలోనే మనసు దృఢము కావాలి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తిరిగి నీలో పుట్టే పాపం బీజము నశియించాలి (2)           ||ఫలిత||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Shramala Kaalamlone Manasu Drudamu Kaavali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Thirigi Neelo Putte Paapam Beejamu Nashiyinchaali (2)        ||Phalitha||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ప్రియమైన పుత్రుని మనకై నలిగించిన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అప్పగించలేడా సకలం సర్వశక్తిమంతుడు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Priyamaina Puthruni Manaki Naliginchina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Appaginchaledaa Sakalam Sarva Shakthimanthudu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సన్నిధి రావాలంటూ నిన్ను కోరుతున్నాడు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నీలో పెంచేటందుకు తపన పడుతూ ఉన్నాడు (2)           ||ఫలిత||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Sannidhi Raavaalantu Ninnu Koruthunnaadu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Neelo Penchetanduku Thapana Paduthu Unnaadu (2)        ||Phalitha||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భయము లేదు మనకు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ఇకపై ఎదురు వచ్చు గెలుపు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Bhayamu Ledu Manaku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Ikapai Eduru Vachchu Gelupu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అదిగో యేసు పిలుపు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వినుమా పరము చేరు వరకు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Adigo Yesu Pilupu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Vinumaa Paramu Cheru Varaku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ఫలితమేదైన ప్రభును వీడకు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కష్టమెంతైన కలత చెందకు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Phalithamedaina Prabhunu Veedaku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Kashtamenthaina Kalatha Chendaku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అలుపు లేకుండ పరుగు సాగని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శోధనలు నిన్ను చూసి బెదరని          ||భయము||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Alupu Lekunda Parugu Saagani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Shodhanalu Ninnu Choosi Bedarani           ||Bhayamu||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సంధించిన బాణమల్లె నీ గురి కొనసాగని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తండ్రి వాగ్ధానాలే ఊపిరిగా మారని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Sandhinchina Baanamalle Nee Guri Konasaagani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Thandri Vaagdhaanale Oopirigaa Maarani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కష్టాలే మెట్లుగా మారి యేసులో ఎదిగించని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వాక్యం నీలో వెలిగి చీకటి తొలగించని (2)           ||ఫలిత||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Kashtaale Metlugaa Maari Yesulo Ediginchani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Vaakyam Neelo Veligi Cheekati Tholaginchani (2)        ||Phalitha||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మండించే అగ్గితోనే మెరయును బంగారము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శోధనల కొలిమిలోనే బలపడు విశ్వాసము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Mandinche Aggithone Merayunu Bangaaramu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Shodhanala Kolimilone Balapadu Vishwaasamu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తరపున యుద్ధం చేసే యెహోవా నీ అండ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తొలగిపోకు ఆ మార్గన్నీ తన ఆజ్ఞను వినకుండా (2)           ||ఫలిత||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Tharapuna Yuddham Chese Yehovaa Nee Anda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Tholagipoku Aa Maargaanni Thana Aagnanau Vinakundaa (2)        ||Phalitha||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2026-02-25T09:22:11Z</dcterms:created>
  <dcterms:modified xsi:type="dcterms:W3CDTF">2026-02-25T09:22:11Z</dcterms:modified>
</cp:coreProperties>
</file>