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భజియింతుము రారే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Bhajiyinthumu Raare 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భజియింతుము రారే యేసుని స్తోత్ర గీతముతో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గళములెత్తి కీర్తింతుము శ్రేష్ఠ గానముతో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Bhajiyinthumu Raare Yesuni Sthothra Geethamutho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Galamuletthi Keerthinthumu Shreshta Gaanamutho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పాడెదము కీర్తించి పొగడెదము (4)       ||భజియింతుము||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Koniyaadi Paadedamu Keerthinchi Pogadedamu (4)       ||Bhajiyinthumu||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క్రీస్తు రమ్యముగా సేవించి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ప్రభువుల ప్రభువును పూజించి స్తుతియించి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Kreesthu Ramyamugaa Sevinchi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Prabhuvula Prabhuvunu Poojinchi Sthuthiyinchi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సుందరుడగు యేసు నామం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స్తుతించి భజించి పాడెదము         ||భజియింతుము||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Sundarudagu Yesu Naamam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Sthuthinchi Bhajinchi Paadedamu ||Bhajiyinthumu||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 బాపును ప్రభు యేసుని రక్త ధారలు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 నిన్ను చేర్చును ప్రభుని దివ్య వాక్కులు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 Baapunu Prabhu Yesuni Raktha Dhaaralu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 Ninnu Cherchunu Prabhuni Divya Vaakkulu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 వీడి యేసుని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స్తుతించి భజించి పాడెదము         ||భజియింతుము||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 Veedi Yesuni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Sthuthinchi Bhajinchi Paadedamu ||Bhajiyinthumu||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2026-02-25T09:35:58Z</dcterms:created>
  <dcterms:modified xsi:type="dcterms:W3CDTF">2026-02-25T09:35:58Z</dcterms:modified>
</cp:coreProperties>
</file>