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 ప్రేమించితివో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 Preminchithivo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నా గమ్యమును నీ సిలువతో మార్చితివో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నా దుర్గమును నీ కృపతో కట్టితివో (2)      ||గలనా||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Naa Gamyamunu Nee Siluvatho Maarchithivo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Naa Durgamunu Nee Krupatho Kattithivo (2)      ||Galanaa||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 ప్రేమించితివో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నిన్నంతగా దూషించితినో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 Preminchithivo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Ninnanthagaa Dooshinchithino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 నీవెరిగితివో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నిన్నంతగా నే మరచితినో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 Neeverigithivo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Ninnanthagaa Ne Marachithino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గలనా – నే చెప్పగలనా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దాయనా – నే దాయగలనా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Galanaa – Ne Cheppagalanaa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Daayanaa – Ne Daayagalanaa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అయ్యా…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నాదం – తాళం – రాగం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Ayyaa…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Naadam – Thaalam – Raagam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ఎదలో నీదే ఈ ప్రేమ స్వరము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Edalo Neede Ee Prema Swaramu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నా ఉదయమును నీ ఆత్మతో దీవించితివో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నా భారమును నీ కరుణతో మోసితివో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Naa Udayamunu Nee Aathmatho Deevinchithivo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Naa Bhaaramunu Nee Karunatho Mosithivo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నా పలుకులో నీ నామమును నిలిపితివో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నా కన్నీటిని నీ ప్రేమతో తుడిచితివో (2)      ||గలనా||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Naa Palukulo Nee Naamamunu Nilipithivo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Naa Kanneetini Nee Prematho Thudichithivo (2)      ||Galanaa||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నా రాతను నీ చేతితో రాసితివో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రీతిగా నా బాటను నీ మాటతో మలిచితివో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Naa Raathanu Nee Chethitho Raasithivo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Reethigaa Naa Baatanu Nee Maatatho Malichithivo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2026-02-25T09:33:41Z</dcterms:created>
  <dcterms:modified xsi:type="dcterms:W3CDTF">2026-02-25T09:33:41Z</dcterms:modified>
</cp:coreProperties>
</file>