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మీరే లోకమునకు వెలుగు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Meere Lokamunaku Velugu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మీరే  (2)   లోకమునకు వెలుగు - లోకమునకు ఉప్పు మీరే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Meere  (2)   Lokamunaku Velugu - Lokamunaku Uppu Meere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మనుజులు మీదు మంచి క్రియలను - కని తండ్రిని మహిమ పరచగ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వినయమున మీ వెలుగు వారికి - కనబడగా ప్రకాశించుడి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Manujulu Meedu Manchi Kriyalanu - Kani Thandrini Mahima Parachaga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Vinayamuna Mee Velugu Vaariki - Kanabadagaa Prakaashinchudi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కొండమీద నుండు పట్టణము - ఉండనేరదు మరుగైనిజముగ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దండిగ మనదు తండ్రి స్వరూపము - ఉండగ మీలో ప్రకాశించుడి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Kondameeda Nundu Pattanamu - Undaneradu Marugainijamuga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Dandiga Manadu Thandri Svaroopamu - Undaga Meelo Prakaashinchudi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వాక్యము వెలుగై యున్నది - జీవించుడి వెలుగును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పావనమగు సహవాసము కలిగి - దేవుని ఆత్మలో నిండి వర్థిల్లెడు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Vaakyamu Velugai Yunnadi - Jeevinchudi Velugunu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Paavanamagu Sahavaasamu Kaligi - Devuni Aathmalo Nindi Varthilledu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మరణచ్చాయలో మీరుండగ - పరమ వెలుగు ప్రకాశించెను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పరిగిడె చీకటి వెలుగుదయించగ - పరిశుద్దాత్మ ఫలములు పొందిన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Maranachchaayalo Meerundaga - Parama Velugu Prakaashinchenu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Parigide Cheekati Velugudayinchaga - Parishuddaathma Phalamulu Pondina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మీరికమీదట పరదేశులును - పరజనులుగ నుండక యుందురు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పరిశుద్దులతో నేకపౌరులై - దేవుని గృహమునై యున్న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Meerikameedata Paradeshulunu - Parajanuluga Nundaka Yunduru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Parishuddulatho Nekapaurulai - Devuni Gruhamunai Yunna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రాత్రి పగలు భేదము లేక - చంద్రుని సూర్యుని కాంతియు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ప్రభువగు దేవుడు ప్రకాశించును - యుగయుగముల కాయన రాజ్యము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Raathri Pagalu Bhedamu Leka - Chandruni Sooryuni Kaanthiyu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Prabhuvagu Devudu Prakaashinchunu - Yugayugamula Kaayana Raajyamu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ప్రభువగు దేవుడే జీవమై యుండియు - ఉప్పుగా జేసెను మిమ్మును తనకై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ఉప్పును బోలి సారము కలిగి - ప్రభుయేసునకే హల్లెల్లూయ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Prabhuvagu Devude Jeevamai Yundiyu - Uppugaa Jesenu Mimmunu Thanakai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Uppunu Boli Saaramu Kaligi - PrabhuYesunake Hallellooya Paadudi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2026-08-11T18:50:23Z</dcterms:created>
  <dcterms:modified xsi:type="dcterms:W3CDTF">2026-08-11T18:50:23Z</dcterms:modified>
</cp:coreProperties>
</file>