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 పై యేసు రాజ్యమేలున్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 Pai Yesu Raajyamelun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 పై సర్వము పై - సిల్వవేయబడినట్టివాడే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 Pai Sarvamu Pai - Silvaveyabadinattivaade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పాదములబడి  - పూజింతుము - సర్వముపై హెచ్చించె దేవుడు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Paadamulabadi  - Poojinthumu - Sarvamupai Hechchinche Devudu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సర్వము పై యేసు రాజ్యమేలున్ - పాపిమిత్రుడు గొఱ్ఱెపిల్లకు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మొరవిన కిరీటము - నిచ్చి హెచ్చించె దేవుడాయనన్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Sarvamu Pai Yesu Raajyamelun - Paapimithrudu Gorrepillaku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Moravina Kireetamu - Nichchi Hechchinche Devudaayanan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తుఫాను భయంకరాలచే కొట్టునపుడు మొఱ పెట్టగా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యేసును వేడగా నా చేతితో- పట్టి శిలలపై నడ్పించును || సర్వము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Thuphaanu Bhayangkaraalache Kottunapudu Mora Pettagaa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Yesunu Vedagaa Naa Chethitho- Patti Shilalapai Nadpinchunu || Sarvamu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పట్టణము లతిగొప్పవైనన్ - అడ్డములు బలమైనపుడున్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నిర్భయముగ సాగుచుందుము - సర్వముపై నున్న వాని ద్వారా || సర్వము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Pattanamu Lathigoppavainan - Addamulu Balamainapudun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Nirbhayamuga Saaguchundumu - Sarvamupai Nunna Vaani Dvaaraa || Sarvamu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ధృవమునుండి ధృవం వరకు - యుగములనుండి శాశ్వతముగ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సర్వముపై ననుభవింతుము - వీరులై యేసు వెంటసాగుచు || సర్వము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Dhruvamunundi Dhruvan Varaku - Yugamulanundi Shaashvathamuga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Sarvamupai Nanubhavinthumu - Veerulai Yesu Ventasaaguchu || Sarvamu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2026-08-11T18:48:35Z</dcterms:created>
  <dcterms:modified xsi:type="dcterms:W3CDTF">2026-08-11T18:48:35Z</dcterms:modified>
</cp:coreProperties>
</file>