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లేదా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Ledaa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పాత్రగ నిన్ను మార్చును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వారికే నిన్ను దీవెనగా 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Paathraga Ninnu Maarchunu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Vaarike Ninnu Deevenagaa Cheyunu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 వలె నిన్ను తన కృపలతో నడుపును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 మార్గం నీకు ఆయనే చూపును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Kaapari Vale Ninnu Thana Krupalatho Nadupunu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 Maargam Neeku Aayane Choopunu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ప్రేమకు నువ్వు సాక్షిగా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జీవించుమా ఇల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Premaku Nuvu Saakshigaa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Jeevinchumaa Ila Nithyamu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పొందు నెమ్మది పొందు – యేసే నీ తోడు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బ్రతుకులో వెలుగు చూపే – యేసే నీ మార్గం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Pondu Nemmadi Pondu – Yese Nee Thodu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Brathukulo Velugu Choope – Yese Nee Maargam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లేదా నెమ్మది లేదా – ఒంటరివైనావా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బ్రతుకులో వెలుగు లేక – తిరుగుచున్నావా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Ledaa Nemmadi Ledaa – Ontarivainaavaa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Brathukulo Velugu Leka – Thiruguchunnaava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ఆశలు ఆవిరై 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కలలన్ని చెదరిన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Aashalu Aavirai 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Kalalanni Chedarinaa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అలసిపోక సాగిపోవుమా (2)        ||నెమ్మది||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Alasipoka Saagipovumaa (2)        ||Nemmadi||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వారు నిన్ను హేళన చేసినా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బంధు నిన్ను విడచిననూ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Vaaru Ninnu Helana Chesinaa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Bandhu Ninnu Vidachinanu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 కారం నిన్ను చుట్టిననూ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అవమానం నింద కలచి వేస్తున్నా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 Kaaram Ninnu Chuttinanu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 Ninda Kalachi Vesthunnaa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విడువని దేవుడే నీ తోడుగా ఉందును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వేదనలలోనే నీకు ధైర్యము 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Viduvani Devude Nee Thodugaa 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Vedanalalone Neeku Dhairyamu Nichchunu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తను నిలిచెను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బాధను తొలగించును         ||నెమ్మది||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Thanu Nilichenu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Baadhanu Tholaginchunu         ||Nemmadi||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కన్నీరంతా తుడిచి వేయును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గాయాన్నంతా మాన్పి వేయును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Kanneeranthaa Thudichi Veyunu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Gaayannantha Maanpi Veyunu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2026-02-25T09:29:03Z</dcterms:created>
  <dcterms:modified xsi:type="dcterms:W3CDTF">2026-02-25T09:29:03Z</dcterms:modified>
</cp:coreProperties>
</file>