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slideMasters/slideMaster14.xml" ContentType="application/vnd.openxmlformats-officedocument.presentationml.slideMaster+xml"/>
  <Override PartName="/ppt/slides/slide14.xml" ContentType="application/vnd.openxmlformats-officedocument.presentationml.slide+xml"/>
  <Override PartName="/ppt/slideMasters/slideMaster15.xml" ContentType="application/vnd.openxmlformats-officedocument.presentationml.slideMaster+xml"/>
  <Override PartName="/ppt/slides/slide15.xml" ContentType="application/vnd.openxmlformats-officedocument.presentationml.slide+xml"/>
  <Override PartName="/ppt/slideMasters/slideMaster16.xml" ContentType="application/vnd.openxmlformats-officedocument.presentationml.slideMaster+xml"/>
  <Override PartName="/ppt/slides/slide16.xml" ContentType="application/vnd.openxmlformats-officedocument.presentationml.slide+xml"/>
  <Override PartName="/ppt/slideMasters/slideMaster17.xml" ContentType="application/vnd.openxmlformats-officedocument.presentationml.slideMaster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</p:sldIdLst>
  <p:notesMasterIdLst>
    <p:notesMasterId r:id="rId19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slide" Target="slides/slide14.xml"/><Relationship Id="rId16" Type="http://schemas.openxmlformats.org/officeDocument/2006/relationships/slide" Target="slides/slide15.xml"/><Relationship Id="rId17" Type="http://schemas.openxmlformats.org/officeDocument/2006/relationships/slide" Target="slides/slide16.xml"/><Relationship Id="rId18" Type="http://schemas.openxmlformats.org/officeDocument/2006/relationships/slide" Target="slides/slide17.xml"/><Relationship Id="rId19" Type="http://schemas.openxmlformats.org/officeDocument/2006/relationships/notesMaster" Target="notesMasters/notesMaster1.xml"/><Relationship Id="rId20" Type="http://schemas.openxmlformats.org/officeDocument/2006/relationships/presProps" Target="presProps.xml"/><Relationship Id="rId21" Type="http://schemas.openxmlformats.org/officeDocument/2006/relationships/viewProps" Target="viewProps.xml"/><Relationship Id="rId22" Type="http://schemas.openxmlformats.org/officeDocument/2006/relationships/theme" Target="theme/theme1.xml"/><Relationship Id="rId23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1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4.xml"/>
		</Relationships>
</file>

<file path=ppt/notesSlides/_rels/notesSlide1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5.xml"/>
		</Relationships>
</file>

<file path=ppt/notesSlides/_rels/notesSlide1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6.xml"/>
		</Relationships>
</file>

<file path=ppt/notesSlides/_rels/notesSlide1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7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6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Wondrous Love is This?</a:t>
            </a:r>
            <a:endParaRPr lang="en-US" sz="48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and to the Lamb,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I will sing;</a:t>
            </a:r>
            <a:endParaRPr lang="en-US" sz="40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and to the Lamb, I will sing.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God and to the Lamb Who is the great "I Am";</a:t>
            </a:r>
            <a:endParaRPr lang="en-US" sz="40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millions join the theme,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 will sing, I will sing;</a:t>
            </a:r>
            <a:endParaRPr lang="en-US" sz="40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While millions join the theme, I will sing.</a:t>
            </a:r>
            <a:endParaRPr lang="en-US" sz="4000" dirty="0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from death I'm free,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on, I'll sing on;</a:t>
            </a:r>
            <a:endParaRPr lang="en-US" sz="4000" dirty="0"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from death I'm free, I'll sing on.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when from death I'm free, I'll sing and joyful be;</a:t>
            </a:r>
            <a:endParaRPr lang="en-US" sz="4000" dirty="0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through eternity,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I'll sing on, I'll sing on;</a:t>
            </a:r>
            <a:endParaRPr lang="en-US" sz="4000" dirty="0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through eternity, I'll sing on.</a:t>
            </a:r>
            <a:endParaRPr lang="en-US" sz="40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wondrous love is this,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 my soul, O my soul!</a:t>
            </a:r>
            <a:endParaRPr lang="en-US" sz="40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wondrous love is this, O my soul!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What wondrous love is this that caused the Lord of bliss</a:t>
            </a:r>
            <a:endParaRPr lang="en-US" sz="40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bear the dreadful curse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soul, for my soul,</a:t>
            </a:r>
            <a:endParaRPr lang="en-US" sz="40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To bear the dreadful curse for my soul.</a:t>
            </a:r>
            <a:endParaRPr lang="en-US" sz="40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was sinking down,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Sinking down, sinking down,</a:t>
            </a:r>
            <a:endParaRPr lang="en-US" sz="40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was sinking down, sinking down,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When I was sinking down beneath God's righteous frown,</a:t>
            </a:r>
            <a:endParaRPr lang="en-US" sz="40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laid aside His crown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For my soul, for my soul,</a:t>
            </a:r>
            <a:endParaRPr lang="en-US" sz="40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Christ laid aside His crown for my soul.</a:t>
            </a:r>
            <a:endParaRPr lang="en-US" sz="40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17</Slides>
  <Notes>17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17</vt:i4>
      </vt:variant>
    </vt:vector>
  </HeadingPairs>
  <TitlesOfParts>
    <vt:vector size="20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  <vt:lpstr>Slide 14</vt:lpstr>
      <vt:lpstr>Slide 15</vt:lpstr>
      <vt:lpstr>Slide 16</vt:lpstr>
      <vt:lpstr>Slide 17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2026-08-24T07:35:42Z</dcterms:created>
  <dcterms:modified xsi:type="dcterms:W3CDTF">2026-08-24T07:35:42Z</dcterms:modified>
</cp:coreProperties>
</file>