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మారదు ఎన్నడు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Maaradu Ennadu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మారదు ఎన్నడు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Maaradu Ennadu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మారదు ఎప్పుడు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Maaradu Eppudu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శాశ్వతమైనది నీ ప్రేమ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Shaashvathamainadi Nee Prema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యేసూ నీవే ఆధారం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Yesoo Neeve Aadhaaram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యేసూ నీవే నా ఆశ్రయం (2)    ||నీ ప్రేమ||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Yesoo Neeve Naa Aashrayam (2) ||Nee Prema||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కన్నీళ్లు తుడిచావు కరుణించావు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Kanneellu Thudichaavu Karuninchaavu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కష్టాలు తీర్చావు కృప చూపించావు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Kashtaalu Theerchaavu Krupa Choopinchaavu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మనుషులు మారినా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Manushulu Maarinaa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మారని దేవుడవు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Maarani Devudavu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మారని ప్రేమ నీదేనయ్యా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Maarani Prema Needenayyaa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మరువని ప్రేమ నీదేనయ్యా     ||యేసూ||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Maruvani Prema Needenayyaa ||Yesoo||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ప్రేమను పంచావు  క్షమియించావు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Premanu Panchaavu Kshamiyinchaavu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పాపికి రక్షణ నీవొసగినావు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Paapiki Rakshana Neevosaginaavu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సిలువలో చేసిన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Siluvalo Chesina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గొప్ప త్యాగం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Goppa Thyaagam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మరువలేనిది నా యేసయ్య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Maruvalenidi Naa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నన్నే మార్చినది నా యేసయ్య     ||యేసూ||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Nanne Maarchinadi Naa Yesayyaa ||Yesoo||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నా స్థితి మార్చావు హెచ్చించావు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Naa Sthithi Maarchaavu Hechchinchaavu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ఆశీర్వదించావు ఆనందం ఇచ్చావు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Aasheervadinchaavu Aanandam Ichchaavu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ఆశించు వాటికంటెను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Aashinchu Vaatikantenu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ఊహించువాటికంటెను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Oohinchu Vaatikantenu (2)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అత్యధికముగా చేసిన దేవుడవు     ||యేసూ||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Athyadhikamugaa Chesina Devudavu ||Yesoo||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2026-10-15T08:05:22Z</dcterms:created>
  <dcterms:modified xsi:type="dcterms:W3CDTF">2026-10-15T08:05:22Z</dcterms:modified>
</cp:coreProperties>
</file>