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దేవుడు మిమ్మును ఏర్పరచుకొనెను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Devudu Mimmunu Erparachukonenu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క్రీస్తుకు దాసులమని యెరిగి - దేవుని చిత్తమును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మనఃపూర్వకముగా జరిగించి - 'దేవుని ఘనపరచుడి'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Kreesthuku Daasulamani Yerigi - Devuni Chiththamunu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Manahpoorvakamugaa Jariginchi - 'Devuni Ghanaparachudi'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'దేవుని ఘనపరచుడి'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'Devuni Ghanaparachudi'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వాని వాని క్రియల చొప్పున జీతము ప్రభు ఇచ్చును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దేవుని దృష్టికి నీతిమంతులై - 'సేవ జేయుడి'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Vaani Vaani Kriyala Choppuna Jeethamu Prabhu Ichchunu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Devuni Drushtiki Neethimanthulai - 'Seva Jeyudi'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'సేవ జేయుడి'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'Seva Jeyudi'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కోతెంతో విస్తారమాయె - కోయువారు లేరు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వాక్య ఖడ్గమును చేబూని - 'లేచి రండి నేడీ' - 'లేచి రండి నేనే'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Kothentho Visthaaramaaye - Koyuvaaru Leru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Vaakya Khadgamunu Chebooni - 'Lechi Randi Nedee' - 'Lechi Randi Nene'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దేవుడు మిమ్మును ఏర్పరచుకొనెను - అశ్రద్ధ చేయకుడి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Devudu Mimmunu Erparachukonenu - Ashraddha Cheyakudi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తనకు పరిచర్య చేయుటకు (1) - 'మిమ్మేర్పరచుకొనెన్'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Thanaku Paricharya Cheyutaku (1) - 'Mimmerparachukonen'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పవిత్రమైన హృదయముతో - శుద్ధ మనస్సుతోను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దేవుని సన్నిధిలో నిలుచుంది - ధూపము వేయుటకు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Pavithramaina Hrudayamutho - Shuddha Manassuthonu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Devuni Sannidhilo Niluchundi - Dhoopamu Veyutaku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'మిమ్మేర్పరచుకొనెన్'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'Mimmerparachukonen'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అశ్రద్ధ వలన శాపము నష్టము లెన్నో పొందితిరి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ఆసక్తితో మీరు పరిచర్య చేసి - 'దీవెనలు పొందుడి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Ashraddha Valana Shaapamu Nashtamu Lenno Pondithiri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Aasakthitho Meeru Paricharya Chesi - 'Deevenalu Pondudi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'దీవెనలు పొందుడి'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'Deevenalu Pondudi'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పూర్ణ మనస్సుతో మిమ్మును మీరే ప్రతిష్ఠించుకొనుడి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జగత్తు పునాది వేయక ముందే - 'మిమేర్పరచుకొనెన్'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Poorna Manassutho Mimmunu Meere Prathishthinchukonudi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Jagaththu Punaadi Veyaka Munde - 'Mimerparachukonen'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‘మిమ్మేర్పరచుకొనెన్'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‘Mimmerparachukonen'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2026-08-11T18:52:18Z</dcterms:created>
  <dcterms:modified xsi:type="dcterms:W3CDTF">2026-08-11T18:52:18Z</dcterms:modified>
</cp:coreProperties>
</file>