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మాశ్చర్య మేసు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 Maashcharya Mesu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ఆశ్చర్య మాశ్చర్య మేసు నాకు - ఆలోచన కర్తయు రక్షకుండును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Aashcharya Maashcharya Mesu Naaku - Aalochana Karthayu Rakshakundunu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శాపముల బాపి నన్ను రక్షించెన్ - ఆశ్చర్యమే యేసునకు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Shaapamula Baapi Nannu Rakshinchen - Aashcharyame Yesunaku Sthothramu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2026-08-11T18:37:51Z</dcterms:created>
  <dcterms:modified xsi:type="dcterms:W3CDTF">2026-08-11T18:37:51Z</dcterms:modified>
</cp:coreProperties>
</file>