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నీ సేవన్ చేసెద నిత్యము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Nee Sevan Cheseda Nithyamu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బేతేలు దర్శనము - స్పష్టముగా చూపించు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పెనుయేలు పోరాటం - దినదినము నేర్పించు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Bethelu Darshanamu - Spashtamugaa Choopinchu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Penuyelu Poraatan - Dinadinamu Nerpinchu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కాలమంతయు - నను నడుపు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Kaalamanthayu - Nanu Nadupu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మెల్లని నీ స్వరము - మధురముగా వినిపించు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తిన్నని నీ త్రోవన్ - కొరకు చూపించు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Mellani Nee Svaramu - Madhuramugaa Vinipinchu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Thinnani Nee Throvan - Koraku Choopinchu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వెలుగులో నన్ను - నిత్యము నడిపించు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Velugulo Nannu - Nithyamu Nadipinchu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పరిశోధించుము నన్ను - పరిశుద్ధ వాక్యముతో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పరిశుద్ధాత్మ చేనన్ - ప్రభునింపు నీ కొరకే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Parishodhinchumu Nannu - Parishuddha Vaakyamutho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Parishuddhathma Chenan - Prabhunimpu Nee Korake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సంఘములో - అంగముగా ధౄఢపరచు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Sangghamulo - Anggamugaa Dhroodhaparachu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క్రీస్తే నా జ్ఞానము - క్రీస్తే నా నీతియును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క్రీస్తే నా విజయము - క్రీస్తే నా ఆశ్రయము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Kreesthe Naa Gnaanamu - Kreesthe Naa Neethiyunu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Kreesthe Naa Vijayamu - Kreesthe Naa Aashrayamu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క్రీస్తే నా రారాజు - క్రీస్తే నా సర్వము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Kreesthe Naa Raaraaju - Kreesthe Naa Sarvamu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ప్రభువా నీ సేవన్ - చేసెద నిత్యము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Prabhuvaa Nee Sevan - Cheseda Nithyamu -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మాటే వినెద - నరుని మాట వినకుందు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Maate Vineda - Naruni Maata Vinakundu -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శోధించు స్వరములు - వినబడుచునున్నవి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వేధించు నేరములు - పైబడుచునున్నవి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Shodhinchu Svaramulu - Vinabaduchununnavi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Vedhinchu Neramulu - Paibaduchununnavi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బోధించు నీ మార్గం - వినిపించు నీ స్వరము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Bodhinchu Nee Maargan - Vinipinchu Nee Svaramu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బలమైన శత్రువు - బాధించుచున్నాడు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విలువైన నీ రక్తం - ప్రోక్షించు నాపైన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Balamaina Shathruvu - Baadhinchuchunnaadu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Viluvaina Nee Rakthan - Prokshinchu Naapaina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హస్త బలముతో - జయమును నాకిమ్ము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Hastha Balamutho - Jayamunu Naakimmu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లోకాశలు నన్ను - కదిలించుచున్నవి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నిరాశ సమయములు - బెదిరించుచున్నవి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Lokaashalu Nannu - Kadilinchuchunnavi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Niraasha Samayamulu - Bedirinchuchunnavi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ఆకాశము నుండి - ఆదరించుము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Aakaashamu Nundi - Aadarinchumu Nannu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2026-08-11T18:51:18Z</dcterms:created>
  <dcterms:modified xsi:type="dcterms:W3CDTF">2026-08-11T18:51:18Z</dcterms:modified>
</cp:coreProperties>
</file>