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గానము చేసెదము యేకముగా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Gaanamu Chesedamu Yekamugaa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గానము చేసెదము యేకముగా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Gaanamu Chesedamu Yekamugaa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రక్షకుడాయనే - ఆయన మహిమ పాడెదము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వర్ణించెదము - ఆయనే దేవుడు మనకు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Rakshakudaayane - Aayana Mahima Paadedamu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Varninchedamu - Aayane Devudu Manaku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యుద్ధశూరుడెహోవా - నా బలము నా గానము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పితరుల దేవుడు - ఆయన పేరు యెహోవా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Yuddhashoorudehovaa - Naa Balamu Naa Gaanamu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Pitharula Devudu - Aayana Peru Yehovaa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ఫరోరథముల సేనలను - తన శ్రేష్ఠాధిపతులను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ఎర్ర సముద్రములోన - ముంచివేసె నెహోవా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Pharorathamula Senalanu - Thana Shreshthaadhipathulanu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Erra Samudramulona - Munchivese Nehovaa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మహిమాతిశయమున - కోపాగ్ని రగులజేసి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చెత్తవలె దహించెదవు - నేపై లేచువారిని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Mahimaathishayamuna - Kopaagni Ragulajesi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Cheththavale Dahinchedavu - Nepai Lechuvaarini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దోపుడు సొమ్ము పంచుకొని - ఆశ తీర్చుకొందును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కత్తి దూసెదను - అని శత్రువనుకొనెను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Dopudu Sommu Panchukoni - Aasha Theerchukondunu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Kaththi Doosedanu - Ani Shathruvanukonenu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వేల్పులలో నీ సముడెవడు - పరిశుద్ధ మహానీయుడా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అద్భుతమైన పూజ్యుడా - నీవంటి వాడెవడు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Velpulalo Nee Samudevadu - Parishuddha Mahaaneeyudaa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Adbhuthamaina Poojyudaa - Neevanti Vaadevadu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ఇశ్రాయేలీయులంతా - ఎంతో సురక్షితముగా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సముద్రము మధ్యను - ఆరిన నేలను నడచిరి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Ishraayeleeyulanthaa - Entho Surakshithamugaa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Samudramu Madhyanu - Aarina Nelanu Nadachiri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2026-08-11T18:48:00Z</dcterms:created>
  <dcterms:modified xsi:type="dcterms:W3CDTF">2026-08-11T18:48:00Z</dcterms:modified>
</cp:coreProperties>
</file>