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రక్షకా నన్ మర్వంబోకు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Rakshakaa Nan Marvamboku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రక్షకా, నన్‌ మర్వంబోకు ॥యేసు,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మొట్టి నాలించు మొట్బ నాలించు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Rakshakaa, Nan Marvamboku ॥Yesu,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Motti Naalinchu Motba Naalinchu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అన్యులైనవారిం బిల్వన్‌ అన్యులైన వారి బిల్వన్‌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మర్వంబోకు నన్‌ మర్వంబోకు నన్‌ 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Anyulainavaarin Bilvan Anyulaina Vaari Bilvan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Marvamboku Nan Marvamboku Nan 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కృపాసనంబు నొద్ద క్రుంగినట్టి నాదు నాత్మ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 మియ్యుము బ్రోవు ప్రేమతో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Krupaasanambu Nodda Krungginatti Naadu Naathma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Shaantha Miyyumu Brovu Prematho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పశ్చాత్తాప పడు నిన్ను 4. నాకు సుఖదాత వీవె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నాదరించుము. జీవదాతవే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Pashchaaththaapa Padu Ninnu 4. Naaku Sukhadaatha Veeve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Naadarinchumu. Jeevadaathave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నీదు పుణ్య మేను నమ్మి యిహపరలములయందు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 శయింతు నిన్‌ దిక్కు నీవెగా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Needu Punya Menu Nammi Yihaparalamulayandu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 Shayinthu Nin Dikku Neevegaa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2026-08-11T18:52:38Z</dcterms:created>
  <dcterms:modified xsi:type="dcterms:W3CDTF">2026-08-11T18:52:38Z</dcterms:modified>
</cp:coreProperties>
</file>