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పాడ దూతలారా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Paada Doothalaaraa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రండి పాడ దూతలారా వాసిగాను దేవుండు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నిండు సంతోషంబుతో రండి నేడు పుట్టినట్టి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Randi Paada Doothalaaraa Vaasigaanu Devundu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Nindu Santhoshambutho Randi Nedu Puttinatti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జన్మంబు గూర్చి రాజు నారాధించుడి.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భూలోకమంతట 3. జ్ఞానులారా! మానుడింక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Janmambu Goorchi Raaju Naaraadhinchudi.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Bhoolokamanthata 3. Gnaanulaaraa! Maanudingka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నేడు పుట్టినట్టి యోచనలం జేయుట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 నారాధించుడి. మానుగాను వెదకుడేసున్‌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Nedu Puttinatti Yochanalan Jeyuta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 Naaraadhinchudi. Maanugaanu Vedakudesun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మందగాయు గొల్లలార! చూచుచు నక్షత్రమున్‌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మనుష్యులతో నేడు రండి నేడు పుట్టినట్టి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Mandagaayu Gollalaara! Choochuchu Nakshathramun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Manushyulatho Nedu Randi Nedu Puttinatti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వాసంబు జేయుచున్నాండు రాజు నారాధించుడి.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[21 యేసు జన్మము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Vaasambu Jeyuchunnaandu Raaju Naaraadhinchudi.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[21 Yesu Janmamu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పరిశుద్ద్ధులారా! మిరు 5. పశ్చాత్తాప మొందియున్న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నిరీక్షించుచుండిన పాపులార! మాకు 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Parishudddhulaaraa! Miru 5. Pashchaaththaapa Mondiyunna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Nireekshinchuchundina Paapulaara! Maaku 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ప్రభువాలయంబు ముక్తి గల్లె, శక్తి నొంది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యేతెంచెను చూడుడి రక్తి నేసుంజేరుడి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Prabhuvaalayambu Mukthi Galle, Shakthi Nondi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Yethenchenu Choodudi Rakthi Nesunjerudi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నేడు పుట్టినట్టి రండి నేడు పుట్టినట్టి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 నారాధించుండి. రాజు నారాధించుడి.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Nedu Puttinatti Randi Nedu Puttinatti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 Naaraadhinchundi. Raaju Naaraadhinchudi.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2026-08-11T18:42:08Z</dcterms:created>
  <dcterms:modified xsi:type="dcterms:W3CDTF">2026-08-11T18:42:08Z</dcterms:modified>
</cp:coreProperties>
</file>