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దేశమ సంతోషించుమా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Deshama Santhoshinchumaa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దేశమ సంతోషించుమా – గంతులు వేయుమా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ఆరాజు యేసుకై ఎదురు – చూడుమా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Deshama Santhoshinchumaa – Ganthulu Veyumaa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Aaraaju Yesukai Eduru – Choodumaa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అన్యులలోనీవు – ఆవమానమికనొందుపూ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ధాన్యమును – ధనఘనతను – మాన్యత నొసగెదను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Anyulaloneevu – Aavamaanamikanondupoo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Dhaanyamunu – Dhanaghanathanu – Maanyatha Nosagedanu        ||Desha||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జల్లులను కడసారివాస కురిపింతునూ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తైలమును, ఫలములను, పంటలన్నిచెదనూ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Jallulanu Kadasaarivaasa Kuripinthunoo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Thailamunu, Phalamulanu, Pantalannichedanoo        ||Desha||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యెహోవాను నేనేనని వేరొకదేవుడు లేడని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గ్రహింతురు ఫలియింతురు సిగ్గుపడక ఉందురు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Yehovaanu Nenenani VerokaDevudu Ledani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Grahinthuru Phaliyinthuru Siggupadaka Unduru        ||Desha||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సర్వజనుల మీద నా ఆత్మను కురిపింతునూ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యవ్వనులు ప్రవచింతురూ దర్శనములుచూతురు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Sarvajanula Meeda Naa Aathmanu Kuripinthunoo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Yavvanulu Pravachinthuroo Darshanamuluchoothuru        ||Desha||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యెహోవాదినమందునా – ఆయన నామమున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ప్రార్థించెడి వారందరూ – రక్షణపోందెదరూ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Yehovaadinamandunaa – Aayana Naamamuna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Praarthinchedi Vaarandaroo – Rakshanapondedaroo        ||Desha||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రాకడ సమీపమాయెసు – గురుతులు జరుగుచుండెను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యోచించుమా వివేచించుమా సిద్ధపడుమా సంఘమా        ||దేశ||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Raakada Sameepamaayesu – Guruthulu Jaruguchundenu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Yochinchumaa Vivechinchumaa Siddhapadumaa Sangghamaa        ||Desha||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2026-08-24T10:16:50Z</dcterms:created>
  <dcterms:modified xsi:type="dcterms:W3CDTF">2026-08-24T10:16:50Z</dcterms:modified>
</cp:coreProperties>
</file>