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రక్షణయూట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Rakshanayoota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దుఃఖము చీకటి భయము సిగ్గు - చింత నావిక కానేరవు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రక్షకుడు ముందు నడుచును చీకటి లేదు విశ్వాసములో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Duhkhamu Cheekati Bhayamu Siggu - Chintha Naavika Kaaneravu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Rakshakudu Mundu Naduchunu Cheekati Ledu Vishvaasamulo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సర్వసంపూర్ణమగు రక్షణ - శాశ్వతమగు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Sarvasampoornamagu Rakshana - Shaashvathamagu Rakshana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సంపూర్ణ రక్షణయూట - పొంగుచున్నది చూడుము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ప్రవహించే రక్షకుని ప్రక్క - గాయమునుండి ఎల్లెడల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Sampoorna Rakshanayoota - Pongguchunnadi Choodumu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Pravahinche Rakshakuni Prakka - Gaayamunundi Elledala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సంపూర్ణ రక్షణ ప్రవహించె - శాశ్వత రక్తనదులు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Sampoorna Rakshana Pravahinche - Shaashvatha Rakthanadulu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హా! మహిమ ప్రత్యక్షత చూడు ఎడతెగని ప్రవాహము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శిక్షయును మచ్చల కడిగెను - హిమముకంటె ధవళముగా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Haa! Mahima Prathyakshatha Choodu Edathegani Pravaahamu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Shikshayunu Machchala Kadigenu - Himamukante Dhavalamugaa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పూర్ణరక్షణ నెరుగుటచేత - ఆశీర్వాదములు కల్గున్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Poornarakshana Nerugutachetha - Aasheervaadamulu Kalgun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అడ్డులేని ప్రేమ ప్రవాహం - ప్రవహించె నన్ని చోట్ల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శుద్ధముగానుంచును తలంపులను - వాంఛలను సదాకాలం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Adduleni Prema Pravaahan - Pravahinche Nanni Chotla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Shuddhamugaanunchunu Thalampulanu - Vaanchhalanu Sadaakaalan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పాపమలిన శక్తినుంచి - సంపూర్ణమగు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Paapamalina Shakthinunchi - Sampoornamagu Rakshana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నిత్యమోక్ష జీవము దిగెను - నా హృదయ ఆలయమందు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నరుడైక్యపడుట - ఆహా! ఎంతటి స్నేహమిది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Nithyamoksha Jeevamu Digenu - Naa Hrudaya Aalayamandu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Narudaikyapaduta - Aahaa! Enthati Snehamidi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క్రీస్తుతో దివ్యజీవమునకు - జేర్చబడిన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Kreesthutho Divyajeevamunaku - Jerchabadina Rakshana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2026-08-11T18:50:31Z</dcterms:created>
  <dcterms:modified xsi:type="dcterms:W3CDTF">2026-08-11T18:50:31Z</dcterms:modified>
</cp:coreProperties>
</file>