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రాజును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Raajunu Ne Choochina Chaalu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 ఆ బూర ఎప్పుడు ధ్వనించునో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 నా ఆశ ఎప్పుడు తీరుతుందో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 Aa Boora Eppudu Dhvaninchuno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 Naa Aasha Eppudu Theeruthundo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నా కన్నీటిని తుడుచునెప్పుడో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వేచియుండే నా హృదయం (2)     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Naa Kanneetini Thuduchuneppudo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Vechiyunde Naa Hrudayam (2) 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యేసు రాజును నే చూచిన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 నేనాయనతో ఉంటే చాలు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Yesu Raajunu Ne Choochina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 Nenaayanatho Unte Chaalu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నిత్యమైన మోక్షగృహము నందు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 గుంపులో హర్షించిన చాలు (2)   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Nithyamaina Mokshagruhamu Nandu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 Gumpulo Harshinchina Chaalu (2) 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రక్తమందు కడుగబడి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వాక్యంచే నిత్యం భద్రపరచబడి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Rakthamandu Kadugabadi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Vaakyamche Nithyam Bhadraparachabadi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నిష్కలంక పరిశుధ్దులతో పేదన్ నేను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వీదులలో తిరిగెదను (2)         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Nishkalanka Parishudhdhulatho Pedan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Veedulalo Thirigedanu (2)  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మకుటంబైన తలను జూచి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స్వర్ణ కిరీటం బెట్టి ఆనందింతున్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Makutambaina Thalanu Joochi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Swarna Kireetam Betti Aanandinthun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కొరడాతో కొట్టబడిన వీపున్ జూచి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యొక్క గాయమును ముద్దాడెదన్ (2)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Koradaatho Kottabadina Veepun Joochi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Yokka Gaayamunu Mudhdhaadedan (2)     ||Priya 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స్తుతులతో నింపబడెను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భాగ్య గృహమును స్మరించుచు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Sthuthulatho Nimpabadenu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Bhaagya Gruhamunu Smarinchuchu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ఆమెన్ హల్లెలూయ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వర్ణింప నా నాలుక చాలదయ్యా (2)                  ||ప్రియ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Aamen Hallelooya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Varnimpa Naa Naaluka Chaaladayyaa (2)     ||Priya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2026-02-25T09:08:23Z</dcterms:created>
  <dcterms:modified xsi:type="dcterms:W3CDTF">2026-02-25T09:08:23Z</dcterms:modified>
</cp:coreProperties>
</file>