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కృపాతిశయముల్ ఓ నా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Krupathishayamul O Naa Yehovaa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నిబంధనన్ దావీదుతోడని లేవీయులతో జేసితివి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ఆకాశ తారల వలెన్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Nibandhanan Daaveeduthodani Leveeyulatho Jesithivi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Aakaasha Thaarala Valen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సముద్ర ఇసుక రేణువులంతగ జేసెదనంటివి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Samudra Isuka Renuvulanthaga Jesedanantivi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దివారాత్రులతో నా నిబంధన - మార్చెదరా మీరు మీరునట్లు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అట్లయిన భంగమగున్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Divaaraathrulatho Naa Nibandhana - Maarchedaraa Meeru Meerunatlu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Atlayina Bhanggamagun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దావీదుతోనే జేసినయట్టి నిబంధనంటివి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Daaveeduthone Jesinayatti Nibandhanantivi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సింహాసనమున దావీదు - సంతతి యుండక మానదు"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లేవీయుల్ యాజకులన్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Sinhaasanamuna Daaveedu - Santhathi Yundaka Maanadu"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Leveeyul Yaajakulan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పరిచారకులందరిన్ ఫలింపజేసెదనంటివి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Parichaarakulandarin Phalimpajesedanantivi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యెహోవా నీ కృప కార్యములన్నియు - వీనుల విందుగ నొప్పుచుండె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శ్లాఘింతున్ మనసారగన్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Yehovaa Nee Krupa Kaaryamulanniyu - Veenula Vinduga Noppuchunde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Shlaaghinthun Manasaaragan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- స్తోత్రములతో - కీర్తింతు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- Sthothramulatho - Keerthinthu Nithyamu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కృపాతిశయముల్ ఓ నా యెహోవా - నిత్యమున్ కీర్తింతును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Krupathishayamul O Naa Yehovaa - Nithyamun Keerthinthunu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తరతరములకు నీ విశ్వాస్యతన్ - తెలియ జేసెదను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Tharatharamulaku Nee Vishvaasyathan - Theliya Jesedanu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వాక్కు దర్శనమందు - అబ్రామునకు వచ్చెను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అబ్రామా భయపడకు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Vaakku Darshanamandu - Abraamunaku Vachchenu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Abraamaa Bhayapadaku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కేడెమును - బహుమానము నేనై యున్నాననెను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Kedemunu - Bahumaanamu Nenai Yunnaananenu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నిబంధనన్ ఏ నాటికిన్ - రద్దుపరచనని పల్కెన్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మార్చవు నీ మాటను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Nibandhanan E Naatikin - Radduparachanani Palken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Maarchavu Nee Maatanu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పెదవులతో పల్కిన దానిని దృఢము చేతువు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Pedavulatho Palkina Daanini Drudhamu Chethuvu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శాశ్వతమైనదా ప్రభుత్వము - తొలగిపోదే నాటికిన్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లయము కాదు ఆ రాజ్యం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Shaashvathamainadaa Prabhuthvamu - Tholagipode Naatikin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Layamu Kaadu Aa Raajyan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ఘనత ఆధిపత్యమును నీవాయెన్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Ghanatha Aadhipathyamunu Neevaayen Nithyamu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2026-08-11T18:40:18Z</dcterms:created>
  <dcterms:modified xsi:type="dcterms:W3CDTF">2026-08-11T18:40:18Z</dcterms:modified>
</cp:coreProperties>
</file>