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తరచి తరచి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Tharachi Tharachi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కల్వరిగిరిలోన కార్చెను రుధిరం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హృదయమందు చేర్చుకో కృప చూపు నాథుని (2)         ||తరచి||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Kalvarigirilona Kaarchenu Rudhiram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Hrudayamandu Cherchuko Krupa Choopu Naathuni (2)          ||Tharachi||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తరచి తరచి చూడ 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వెదకి కనుగొనగలమా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Tharachi Tharachi Chooda 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Vedaki Kanugonagalamaa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వంటి మిత్రుని లోకమందున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విడచి విడచి ఉండగలమా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Vanti Mithruni Lokamanduna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Vidachi Vidachi Undagalamaa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 మరచి ఇలా మనగలమా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వంటి స్నేహితుని విశ్వమందున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 Marachi Ila Managalamaa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Vanti Snehithuni Vishwamanduna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బంధాలన్నీ తృప్తినివ్వలేవుగా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మనిషిని నమ్మాలో – తెలియదు ఈ లోకంలో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Bandhaalanni Thrupthinivvalevugaa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Manishini Nammaalo – Theliyadu Ee Lokamlo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 మంటిలోన పరమార్ధం 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బ్రతుకు బ్రతికినా – చివరకు చితియేగా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 Mantilona Paramaardham 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Brathuku Brathikinaa – Chivaraku Chithiyegaa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యేసు ప్రాణమిచ్చె నీకై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జగతిలోన దొరకునా ఇటువంటి ప్రాణప్రియుడు (2)         ||తరచి||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Yesu Praanamichche Neekai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Jagathilona Dorakunaa Ituvanti Praanapriyudu (2)          ||Tharachi||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లేరు లేరు ఎవ్వరు కానరారు ఎవ్వరు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వంటి ప్రేమికుడు ఇహమందు పరమందు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Leru leru Evvaru Kaanaraaru 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Vanti Premikudu Ihamandu Paramandu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పదివేలలోన అతి కాంక్షణీయుడు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కలతలన్ని తీర్చి కన్నీటిని తుడచును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Padivelalona Athi Kaankshaneeyudu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Kalathalanni Theerchi Kanneetini Thudachunu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2026-02-25T09:34:26Z</dcterms:created>
  <dcterms:modified xsi:type="dcterms:W3CDTF">2026-02-25T09:34:26Z</dcterms:modified>
</cp:coreProperties>
</file>