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ఆశ్రయదుర్గము నీవని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Aashrayadurgamu Neevani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 దుర్గము నీవని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శృంగము నీవేనని ||2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Aashraya Durgamu Neevani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Shrunggamu Neevenani ||2 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నాదాగు చోటు నీవేనని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నాసమస్తమును నీవు నీవేనని ||2 ||చ|| నా మార్గములన్నిటిలో చీకటి అలముకొననివ్వక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Naadaagu Chotu Neevenani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Naasamasthamunu Neevu Neevenani ||2 ||Cha|| Naa Maargamulannitilo Cheekati Alamukonanivvaka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వెలుగుతో కప్పినావు - నీ తేజస్సుతో నింపినావు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మరణాంధకారములో బంధించబడిన నీ జనులను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Velugutho Kappinaavu - Nee Thejassutho Nimpinaavu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Maranaandhakaaramulo Bandhinchabadina Nee Janulanu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మహిమను ప్రసరింపజేసి స్నేహితులుగానే మలుచుకొన్నావు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||ఆశ్రయ||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Mahimanu Prasarimpajesi Snehithulugaane Maluchukonnaavu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||Aashraya||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నీ ప్రభావ మహిమలను నిత్యము ప్రకటించగా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నింపినావు - నా ఆత్మకు తృప్తినిచ్చావు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కరువు కోరలలో నలుగుచూ వున్న నీ ప్రజలకు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వాకిళ్ళు తెరచి సంవృద్ధిగానే సంపదలిచ్చావు ||ఆశ్రయ||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నావిశ్వాస ఓడను బద్దలు కానివ్వక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చేతిలో నిలిపినావు - నీ కౌగిలిలో దాచినావు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ప్రమాదపు అంచులలో ఊగిసలాడు నీ ప్రియులను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జ్ఞప్తికి తెచ్చుకొని సజీవులుగానే దరికి చేర్చావు ||ఆశ్రయ||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2026-08-11T18:39:16Z</dcterms:created>
  <dcterms:modified xsi:type="dcterms:W3CDTF">2026-08-11T18:39:16Z</dcterms:modified>
</cp:coreProperties>
</file>