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నాధా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Naadhaa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నే నశక్తుడను - నిను సేవింప - నిత్యంబు ధరను = గాన బ్రార్థనం బూని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ఘనుఃడ వని నమ్ముచు - నానందమున వత్తు - ననిశంబు నీ దరికి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Ne Nashakthudanu - Ninu Sevimpa - Nithyambu Dharanu = Gaana Braarthanan Booni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Ghanuhda Vani Nammuchu - Naanandamuna Vaththu - Nanishambu Nee Dariki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॥నా 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॥Naa Yesu॥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ర. దయచేయు మయ్యా - సత్యాత్మను - దాసుని కిపుడు = దయచేసి శుద్ధాత్మం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ద్వరగాం గల్లించుము - ప్రియముగ నీ సేవ పెంపుసేయంగ శక్తి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Ra. Dayacheyu Mayyaa - Sathyaathmanu - Daasuni Kipudu = Dayachesi Shuddhaathman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Dvaragaan Gallinchumu - Priyamuga Nee Seva Pempuseyangga Shakthi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॥నా 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॥Naa Yesu॥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నీవు నాతోడ -నెప్పుడు నుండు - నిజ మొనగూడ = నీవు నాతో నుండ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నిర్భయముగ నేను - డ్రోవం బోవుదు నీకు స్తోత్రంబు చేయుచు ॥నా 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Neevu Naathoda -Neppudu Nundu - Nija Monagooda = Neevu Naatho Nunda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Nirbhayamuga Nenu - Drovan Bovudu Neeku Sthothrambu Cheyuchu ॥Naa Yesu॥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నాధా - నను జూడవే - నా జీవనాధా = నా యేసునాధ 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నవ పాప మోచక - నీ యనుగ్రహముచే - నిరతంబు భువిలోన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Naadhaa - Nanu Joodave - Naa Jeevanaadhaa = Naa Yesunaadha 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Nava Paapa Mochaka - Nee Yanugrahamuche - Nirathambu Bhuvilona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॥నా 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॥Naa Yesu॥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వింటిని నేను -నా హృదయంబు - వింత బొందంగను = మింటనుండి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- మేదిని కరుదెంచి - యెంటి నర్చించితి - వొనరంగ నా కొరకు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Vintini Nenu -Naa Hrudayambu - Vintha Bondangganu = Mintanundi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- Medini Karudenchi - Yenti Narchinchithi - Vonarangga Naa Koraku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॥నాయేసు॥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॥NaaYesu॥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యానతులను - నిజముగ మీరి - నే నుంటి మున్ను = నా యెదను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గుందుచు- నా పాపముల కొరకు - నీ యొద్దం జేరెద - నిజరక్షకుండ వనుచు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Yaanathulanu - Nijamuga Meeri - Ne Nunti Munnu = Naa Yedanu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Gunduchu- Naa Paapamula Koraku - Nee Yoddan Jereda - Nijarakshakunda Vanuchu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॥నా 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॥Naa Yesu॥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నేనునీ నెనరు - రుచి జూచితి - నిది యెంతో తనరు = దీనుఃడ నగు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ధృడ కృతజ్ఞత డ్రేమల్‌ - గానుపింపంగ నీ - కడకు వత్తును దేవ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Nenunee Nenaru - Ruchi Joochithi - Nidi Yentho Thanaru = Deenuhda Nagu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Dhruda Kruthagnatha Dremal - Gaanupimpangga Nee - Kadaku Vaththunu Deva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॥నా 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॥Naa Yesu॥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2026-08-11T18:44:02Z</dcterms:created>
  <dcterms:modified xsi:type="dcterms:W3CDTF">2026-08-11T18:44:02Z</dcterms:modified>
</cp:coreProperties>
</file>