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మేళ్లకు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మేళ్లకు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చూపిన కృపలకు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Choopina Krupalaku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ఏపాటివాడనని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Aepaativaadanani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అంచెలంచెలుగా హెచ్చించి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దీవించావు (2)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Anchelanchelugaa Hechchinchi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Deevinchaavu (2)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బలహీనుడనైన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నీవెంతగానో బలపరచావు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Balaheenudanaina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Neeventhagaano Balaparachaavu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మహిమైశ్వర్యములో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అవసరమును తీర్చావు (2)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Mahimaishwaryamulo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Avasaramunu Theerchaavu (2)        ||Vandanam||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2026-02-25T09:19:00Z</dcterms:created>
  <dcterms:modified xsi:type="dcterms:W3CDTF">2026-02-25T09:19:00Z</dcterms:modified>
</cp:coreProperties>
</file>