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 దివ్య ప్రేమలో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 Divya Premalo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నాయేసయ్యా - నీ దివ్య ప్రేమలో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- పరిమళించెనే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Naayesayyaa - Nee Divya Premalo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Jeevithan - Parimalinchene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 గువ్వనై- విలపించు సమయాన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ఒదార్డువారే- కానరారైరి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బెరా! నీ చాటు నన్ను దాచినందున - నీకే నా స్తోత్రార్వణలు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పూర్ణమనస్సుతో - పరిపూర్జాత్మతో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బలముతో - ఆరాధించెద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సృష్టిగా - నన్ను మార్చినందున - నీకే నా స్తోత్రార్వణలు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జయించిన నీవు - నా పక్షమైయుండగా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జయమిచ్చు నీవు - నన్ను నడుపుచుండగా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జయమే నా ఆశ- అదియే నీ కాంక్ష - నీకే నా స్తోత్రార్వణలు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||నా 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2026-08-11T18:38:56Z</dcterms:created>
  <dcterms:modified xsi:type="dcterms:W3CDTF">2026-08-11T18:38:56Z</dcterms:modified>
</cp:coreProperties>
</file>