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జీవితం నీకంకితం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Jeevithan Neekangkitham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నాజీవితం- నీకంకితం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కడవరకు సాక్షిగా - నన్ను నిలుపుమా - ప్రభూ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Naajeevithan- Neekangkithan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Kadavaraku Saakshigaa - Nannu Nilupumaa - Prabhoo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బీడుబారినా - నా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నీసిలువ జీవ ఊటలు - నన్ను చిగురింపజేసెనే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||నా జీవితం||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పచ్చని జలీవనై- నీ మందిరా వరణములో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ఫలించెద - బ్రతుకు దినములన్నిట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||నా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2026-08-11T18:37:19Z</dcterms:created>
  <dcterms:modified xsi:type="dcterms:W3CDTF">2026-08-11T18:37:19Z</dcterms:modified>
</cp:coreProperties>
</file>