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నిన్ను  ఆశీర్వదించి నిన్ను కాపాడును  గాక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Ninnu  Aasheervadinchi Ninnu Kaapaadunu  Gaaka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నీముఖకాంతి ప్రకాశింపజేసి - క్షేమమును నదిగా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సాగర తరంగము వలెనె - నితీన్ స్థాపించుము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Neemukhakaanthi Prakaashimpajesi - Kshemamunu Nadigaa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Saagara Tharanggamu Valene - Nitheen Sthaapinchumu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నిన్ను  ఆశీర్వదించి నిన్ను కాపాడును 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Ninnu  Aasheervadinchi Ninnu Kaapaadunu  Gaaka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కృపయు సమాధానము  నీకు కలగ జేయును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Krupayu Samaadhaanamu  Neeku Kalaga Jeyunu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నీముఖకాంతి ప్రకాశింపజేసి - నీదాసుని మీద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కృపతో నన్ను - దేవా రక్షింపుము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Neemukhakaanthi Prakaashimpajesi - Needaasuni Meeda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Krupatho Nannu - Devaa Rakshimpumu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నీముఖకాంతి ప్రకాశింపజేసి - నీదు జనులకును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చెరలోనుండి మమ్ము - ప్రభువా విడిపింపుము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Neemukhakaanthi Prakaashimpajesi - Needu Janulakunu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Cheralonundi Mammu - Prabhuvaa Vidipimpumu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నీముఖకాంతి ప్రకాశింపజేసి - నీదు దాసునికి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కట్టడలను గూర్చి - ప్రభువా బోధింపుము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Neemukhakaanthi Prakaashimpajesi - Needu Daasuniki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Kattadalanu Goorchi - Prabhuvaa Bodhimpumu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నీముఖకాంతి ప్రకాశింపజేసి - శిధిలంబైయున్న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పరిశుద్ధ స్థలమున్ - దేవా కట్టుమయ్యా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Neemukhakaanthi Prakaashimpajesi - Shidhilambaiyunna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Parishuddha Sthalamun - Devaa Kattumayyaa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నీముఖకాంతి ప్రకాశింపజేసి - పూర్ణశాంతితో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నీపై మనస్సుంచి యున్న - వానిన్ కాపాడుము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Neemukhakaanthi Prakaashimpajesi - Poornashaanthitho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Neepai Manassunchi Yunna - Vaanin Kaapaadumu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నీముఖకాంతి ప్రకాశింపజేసి - నిలుపు సమాధానము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కావలి యుండుము ప్రభువా - హృదయ తలుపులకు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Neemukhakaanthi Prakaashimpajesi - Nilupu Samaadhaanamu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Kaavali Yundumu Prabhuvaa - Hrudaya Thalupulaku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2026-08-11T18:49:58Z</dcterms:created>
  <dcterms:modified xsi:type="dcterms:W3CDTF">2026-08-11T18:49:58Z</dcterms:modified>
</cp:coreProperties>
</file>