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 రోజు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 Roju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 రోజు అసలు రోజే కాదయా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 బ్రతుకు అసలు బ్రతుకే కాదయా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 Roju Asalu Roje Kaadayaa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 Brathuku Asalu Brathuke Kaadayaa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లేకపోతే నేనసలే లేనయా (2)          ||నీవు 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Lekapothe Nenasale Lenayaa (2)           ||Neevu Leni||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 కలుగు వేళలో నెమ్మది నాకిచ్చావు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కన్నీరు తుడచి నా చేయి పట్టావు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 Kalugu Velalo Nemmadi Naakichchaavu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Kanneeru Thudachi Naa Cheyi Pattaavu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విడువనన్నవు – నా దేవుడైనావు (2)   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Viduvanannavu – Naa Devudainaavu (2)  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నాటి నా స్థితి నీవు నాకు ఇచ్చినదే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కలిగియున్నవన్ని నీదు కృపా భాగ్యమే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Naati Naa Sthithi Neevu Naaku Ichchinade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Kaligiyunnavanni Needu Krupaa Bhaagyame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 సొత్తన్నావు – కృపాక్షేమమిచ్చావు (2)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 Sotthannaavu – Krupaa Kshemamichchaavu (2)         ||Neeve||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2026-02-25T09:35:09Z</dcterms:created>
  <dcterms:modified xsi:type="dcterms:W3CDTF">2026-02-25T09:35:09Z</dcterms:modified>
</cp:coreProperties>
</file>