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యాకోబు దేవుడాపద కాలంబుల యందు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Yaakobu Devudaapada Kaalambula Yandu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అతిశయ పడుదురు రథ గుఱ్ఱములతో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నామములో మనము అతిశయింతుము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Athishaya Paduduru Ratha Gurramulatho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Naamamulo Manamu Athishayinthumu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వారు కృంగి నేలమీదపడి లేవకున్నారు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మనము లేచి చక్కగా నిలుచుచున్నాము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Vaaru Krunggi Nelameedapadi Levakunnaaru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Manamu Lechi Chakkagaa Niluchuchunnaamu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యాకోబు దేవుడాపద కాలంబుల యందు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Yaakobu Devudaapada Kaalambula Yandu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నిన్నుద్ధరించి నీ కుత్తరము నిచ్చును గాక!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Ninnuddharinchi Nee Kuththaramu Nichchunu Gaaka!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పరిశుద్ధ స్థలమునుండి నీకు సాయమిచ్చును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సీయోనులోనుండి యెహోవా నిన్నాదరించును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Parishuddha Sthalamunundi Neeku Saayamichchunu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Seeyonulonundi Yehovaa Ninnaadarinchunu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నైవేద్యములన్ని జ్ఞప్తి నుంచుకొనుచు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దహన బలులను అంగీకరించును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Naivedyamulanni Gnapthi Nunchukonuchu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Dahana Balulanu Anggeekarinchunu Gaaka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కోరిక సిద్ధింపజేసి నీ యాలోచన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యంతటిని సఫలము చేసి నిన్ను గాచును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Korika Siddhimpajesi Nee Yaalochana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Yanthatini Saphalamu Chesi Ninnu Gaachunu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 రక్షణను బట్టి మేము యుత్సహింతుము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 దేవుని నామమున ధ్యజము నెత్తెదము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 Rakshananu Batti Memu Yuthsahinthumu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 Devuni Naamamuna Dhyajamu Neththedamu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ప్రార్థనలన్ని యెహోవా సఫలపరచును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తన అబిషిక్తుని రక్షించును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Praarthanalanni Yehovaa Saphalaparachunu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Thana Abishikthuni Rakshinchunu Gaaka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రక్షించి దక్షిణ హస్తబలమును చూపును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యుత్తరమిచ్చును పరిశుద్ధ స్థలము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Rakshinchi Dakshina Hasthabalamunu Choopunu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Yuththaramichchunu Parishuddha Sthalamu Nundi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2026-08-11T18:47:19Z</dcterms:created>
  <dcterms:modified xsi:type="dcterms:W3CDTF">2026-08-11T18:47:19Z</dcterms:modified>
</cp:coreProperties>
</file>