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ఇస్సాకు యాకోబునకు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Abraahaamu Issaaku Yaakobulaku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ఇస్సాకు యాకోబునకు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(యేసయ్యా) భూ రాజులందరికి భూ జనులందరికి పూజ్యుడవు – (2)       ||అబ్రాహాము||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Abraahaamu Issaaku Yaakobunaku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(Yesayyaa) Bhoo Raajulandariki Bhoo Janulandariki Poojyudavu – (2)        ||Abraahaamu||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విశ్వాసులకు తండ్రి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ఇస్సాకునకు ప్రతిగా గొరియపిల్లనిచ్చి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Abraahaamu Vishwaasulaku Thandri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Issakunaku Prathiga Goriyapillanichchi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యాకోబును ఇశ్రాయేలని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పాపిని నీవు విడువక ప్రేమించి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Yaakobunu Ishraayelani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Paapini Neevu Viduvaka Preminchi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యేసయ్యా – నీవున్న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నీడలో జీవింతునయ్యా (2)       ||అబ్రాహాము||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Yesayyaa – Neevunna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Needalo Jeevinthunayyaa (2)        ||Abraahaamu||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జీవాహారము నేనే అని పలికితివి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జలముల ఓరన నను నాటితివి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Jeevaahaaramu Nene Ani Palikithivi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Jalamula Orana Nanu Naatithivi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నిర్జీవమైన నన్ను సజీవునిగా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నుండి జీవ జలములు పుట్టించి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Nirjeevamaina Nannu Sajeevunigaa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Nundi Jeeva Jalumulu Puttinchi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జీవాహారము – నీ జీవజలమును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నాకిచ్చినందుకు స్తోత్రము చెల్లింతును (2)       ||అబ్రాహాము||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Jeevaahaaramu – Nee Jeevajalamunu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Naakichchinanduku Sthothramu Chellinthunu (2)        ||Abraahaamu||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2026-02-25T09:32:44Z</dcterms:created>
  <dcterms:modified xsi:type="dcterms:W3CDTF">2026-02-25T09:32:44Z</dcterms:modified>
</cp:coreProperties>
</file>