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 నన్ ప్రేమించితివి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Nan Preminchithivi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 నన్ ప్రేమించితివి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ఆశ్రయము లేనప్పుడు – నీ శరణు వేడగానే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Nan Preminchthivi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Aashrayamu Lenappudu – Nee Sharanu Vedagaane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 భారము తొలగే (2)         ||యేసూ||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 Bhaaramu Tholage (2)  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తలచలేదెప్పుడు – నా అంతమేమౌనని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పాపములచే నేను నిన్ను విసిగించితిని               ||యేసూ||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Thalachaledeppudu – Naa Anthamemounani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Paapamulache Nenu Ninnu Visiginchithini  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నే గాంచగానే – నా జీవితము మారెను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నీయందు గృచ్చబడి నిన్నంగీకరించితి            ||యేసూ||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Ne Gaanchagaane – Naa Jeevithamu Maarenu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Neeyandu Gruchchabadi Ninnangeekarinchithi 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దొరికే నాకు – రక్తముతో నన్ను కడిగి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క్రయముగా నీ చెంతకు రక్షకా తెచ్చితివి          ||యేసూ||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Dorike Naaku – Rakthamutho Nannu Kadigi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Krayamugaa Nee Chenthaku Rakshakaa Thechchithivi         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2026-02-25T09:17:41Z</dcterms:created>
  <dcterms:modified xsi:type="dcterms:W3CDTF">2026-02-25T09:17:41Z</dcterms:modified>
</cp:coreProperties>
</file>