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ఎన్నండు గాంచెదమో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Ennandu Gaanchedamo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ఎన్నండు గాంచెదమో - యేసుని - నెన్నండు గాంచెదమో = యొన్నండు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జూతుము - కన్నె కుమారుని - సన్నుతి జేయుచును ||నెన్నందు||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Ennandu Gaanchedamo - Yesuni - Nennandu Gaanchedamo = Yonnandu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Joothumu - Kanne Kumaaruni - Sannuthi Jeyuchunu ||Nennandu||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అంధుల గాచె నంట - యెహోవా - నందనుం డితండౌనట = పొందుగం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బాపాత్ములకొర - కై తన - ప్రాణము విడిచెనంట ||యెన్నండు||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Andhula Gaache Nanta - Yehovaa - Nandanun Dithandaunata = Pondugan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Baapaathmulakora - Kai Thana - Praanamu Vidichenanta ||Yennandu||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వేసిరి సిలువనంట - క్రీస్తుని - జేసిరి హేళనంట = డాసిరి యూదులంట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బల్లెము - దూసిరి ప్రక్క్మనంట ||యెన్నండు||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Vesiri Siluvananta - Kreesthuni - Jesiri Helananta = Daasiri Yoodulanta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Ballemu - Doosiri Prakkmananta ||Yennandu||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చిందెను రక్తమంట - పరమ - సంధులు దెల్బెనంట = నిందల కోర్చె 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 - మన దగు - నేరము గాచెనంట ||యెన్నండు||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Chindenu Rakthamanta - Parama - Sandhulu Delbenanta = Nindala Korche 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 - Mana Dagu - Neramu Gaachenanta ||Yennandu||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ఆపద కోర్చెనంట - పాపపు - మోపులు మోసెనంట = కోపము మాన్సెనం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 - యెహోవా - కొడుకై వెలసెనంట ||యెన్నండు||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Aapada Korchenanta - Paapapu - Mopulu Mosenanta = Kopamu Maansenan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 - Yehovaa - Kodukai Velasenanta ||Yennandu||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అక్షయుం డితందెనంట - జగతికి - రక్షకుం డాయెనంట = దీక్షగ నమ్మిన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నరులం - దరికి ని - రీక్షణ దేవుండంట ||యెన్నండు||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Akshayun Dithandenanta - Jagathiki - Rakshakun Daayenanta = Deekshaga Nammina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Narulan - Dariki Ni - Reekshana Devundanta ||Yennandu||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2026-08-11T18:39:29Z</dcterms:created>
  <dcterms:modified xsi:type="dcterms:W3CDTF">2026-08-11T18:39:29Z</dcterms:modified>
</cp:coreProperties>
</file>