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యేసూ నిన్నే స్తుతియించెదను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Yesu Ninne Sthuthiyinchedanu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యేసూ నిన్నే స్తుతియించెదను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Yesu Ninne Sthuthiyinchedanu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నామమును కీర్తింతున్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Naamamunu Keerthinthun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యేసు - యేసు - యేసు - యేసు   ||యేసూ నిన్నే||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Yesu - Yesu - Yesu - Yesu ||Yesoo Ninne||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అన్ని నామములకన్న యేసు నీ నామం (4)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Anni Naamamulakanna Yesu Nee Naamam (4)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మధురం - ప్రియము (2) శ్రేష్టమైనది   ||యేసూ నిన్ను||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Madhuram - Priyamu (2) Shreshtamainadi ||Yesu Ninnu||</a:t>
            </a:r>
            <a:endParaRPr lang="en-US"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నీ నామములో స్వస్థత క్షేమము (4)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Nee Naamamulo Svasthatha Kshemamu (4)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కృపయు - శాంతి (2) రక్షణాధారం   ||యేసూ నిన్ను||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Krupayu - Shaanthi (2) Rakshanaadhaaram ||Yesu Ninnu||</a:t>
            </a:r>
            <a:endParaRPr lang="en-US" sz="3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నీ నామమునకు ప్రతి ఒక్క నామము (4)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Nee Naamamunaku Prathi Okka Naamamu (4)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ప్రణమిల్లి - మ్రొక్కి (2) సాష్టాంగపడును   ||యేసూ నిన్ను||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Pranamilli - Mrokki (2) Saashtaangapadunu ||Yesu Ninnu||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యేసూ నీ నామములో - ప్రతి మోకాలు వంగును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Yesoo Nee Naamamulo - Prathi Mokaalu Vangunu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యేసు నీ నామములో - ప్రతి స్వరము పాడును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Yesu Nee Naamamulo - Prathi Svaramu Paadunu (2)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మహిమ - ఘనత (2) ప్రభావము ఆమెన్   ||యేసూ నిన్ను||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Mahima - Ghanatha (2) Prabhaavamu Amen ||Yesu Ninnu||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2026-09-21T05:01:12Z</dcterms:created>
  <dcterms:modified xsi:type="dcterms:W3CDTF">2026-09-21T05:01:12Z</dcterms:modified>
</cp:coreProperties>
</file>