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నన్ను చేయి విడచినన్‌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Nannu Cheyi Vidachinan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నన్ను చేయి విడచినన్‌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చేయి విడువడు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Nannu Cheyi Vidachinan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Cheyi Viduvadu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విడువడు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చేయి విడువడు       ||ఎవరు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Viduvadu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Cheyi Viduvadu          ||Evaru||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ఆయనే తండ్రి ఆయనే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లాలించును పాలించును (2)          ||ఎవరు||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Aayane Thandri Aayane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Laalinchunu Paalinchunu (2)          ||Evaru||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శ్రమలూ ఉన్నప్పుడల్లా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వేడుకొందునే కాపాడునే (2)          ||ఎవరు||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 Shramalu Unnappudallaa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Vedukondune Kaapaadune (2)          ||Evaru||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తోడ కడిగి వేసాడే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సంతోషం నాకు ఇచ్చాడే (2)          ||ఎవరు||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Thoda Kadigi Vesaade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Santhosham Naaku Ichchaade (2)          ||Evaru||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చేత అభిషేకించి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వాక్యముచే నడుపుచున్నాడే (2)          ||ఎవరు||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Chetha Abhishekinchi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Vaakyamuche Nadupuchunnaade (2)       ||Evaru||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2026-02-25T09:20:16Z</dcterms:created>
  <dcterms:modified xsi:type="dcterms:W3CDTF">2026-02-25T09:20:16Z</dcterms:modified>
</cp:coreProperties>
</file>