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యేసయ్య ప్రేమా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Yesayya Premaa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యేసయ్య ప్రేమా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మారనిది మరువనిది వీడనిది ఎడబాయనిది (2)   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Yesayya Premaa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Maaranidi Maruvanidi Veedanidi Edabaayanidi (2)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మరచిన గాని నను మరువనన్న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విడిచిన గాని నను విడువనన్న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Marachina Gaani Nanu Maruvananna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Vidachina Gaani Nanu Viduvananna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ఏడుస్తుంటే – ఎత్తుకున్న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కౌగిట్లో నను హత్తుకున్న ప్రేమా (2)   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Aedusthunte Etthukunna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Kougitlo Nanu Hatthukunna Premaa (2)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మరచిన గాని నను మరువునన్న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విడచిన గాని నను విడువనన్న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Marachina Gaani Nanu Maruvananna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Vidachina Gaani Nanu Viduvananna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పడిపోతుంటే పట్టుకున్న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కృపలో నన్ను దాచుకొన్న ప్రేమా (2)   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Padipothunte Pattukunna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Krupalo Nanu Daachukunna Premaa (2)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పుట్టకముందే నను ఎన్నుకున్న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ఎరుగకముందే ఏర్పరుచుకున్న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Puttakamunde Nanu Ennukunna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Erugakamunde Aerparachukunna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అరచేతుల్లో చెక్కుకున్న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ఎదలోతుల్లో నన్ను దాచుకున్న ప్రేమా (2)   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Arachethullo Chekkukunna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 Lothullo Nannu Daachukunna Premaa (2)        ||Prema||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2026-02-25T09:22:01Z</dcterms:created>
  <dcterms:modified xsi:type="dcterms:W3CDTF">2026-02-25T09:22:01Z</dcterms:modified>
</cp:coreProperties>
</file>