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రూపు చూడ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Roopu Chooda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రూపు చూడ నేనాశపడితి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దర్శనమునే నే కోరుకుంటి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Roopu Chooda Nenaashapadithi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Darshanamune Ne Korukunti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సుందర రూపము చూపించు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మెల్లని స్వరమును వినిపించు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Sundara Roopamu Choopinchu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Mellani Swaramunu Vinipinchu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ఆమెన్ హల్లెలూయా ఆమెన్ హల్లెలూయా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Hallelooya Hallelooya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 Hallelooya Aamen Hallelooya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పదివేలమందిలో అతి సుందరుడా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పరలోకనాథా అతికాంక్షనీయుడా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Padivelamandilo Athi Sundarudaa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Paralokanaathaa Athikaankshaneeyudaa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 తీరగను నిన్ను నేను చూడాలి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మధురాతి మధురంబు నీ స్వరము వినాలి (2)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Aasha Theeraganu Ninnu Nenu Choodaali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Madhuraathi Madhurambau Nee Swaramu Vinaali (2)  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సుఖ శాంతి దొరికే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మాటతోనే జీవంబు కలిగే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Sukha Shaanthi Dorike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Maatathone Jeevambu Kalige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తోడు నీడలో నా బ్రతుకు సాగాలి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దరహాసములో నేనెదిగి పోవాలి (2)          ||నీ రూపు||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Thodu Needalo Naa Brathuku Saagaali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Darahaasamulo Nenedigi Povaali (2)        ||Nee Roopu||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2026-02-25T09:08:34Z</dcterms:created>
  <dcterms:modified xsi:type="dcterms:W3CDTF">2026-02-25T09:08:34Z</dcterms:modified>
</cp:coreProperties>
</file>