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సుతుడు ప్రాణమిచ్చెనే పాపి కొరకై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Suthudu Praanamichchene Paapi Korakai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సుతుడు ప్రాణమిచ్చెనే - పాపి కొరకై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Suthudu Praanamichchene - Paapi Korakai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వినుము సోదరా - వింతవార్తను దేవదేవుడే - త్యాగమాయెను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- దేవుడే దయతో నన్ను వెదకి వచ్చెగా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Vinumu Sodaraa - Vinthavaarthanu Devadevude - Thyaagamaayenu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- Devude Dayatho Nannu Vedaki Vachchegaa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కల్వరి ప్రభున్ - గాంచు సోదరా వ్రేలాడెను - యేసునాథుడు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- పాపముల్ సిలువలో మోసె నేసు కల్వరిన్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Kalvari Prabhun - Gaanchu Sodaraa Vrelaadenu - Yesunaathudu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- Paapamul Siluvalo Mose Nesu Kalvarin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దేహమంతయున్ - గాయమొందెనే నా రోగమున్ బాగుచేసెనే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శాపమున్ బాపెను మోసె నెల్ల బాధలన్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Dehamanthayun - Gaayamondene Naa Rogamun Baaguchesene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Shaapamun Baapenu Mose Nella Baadhalan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మహిన్ ప్రేమచే - మహిమ విడచెనే - మాత వలెనే - మమ్ము బ్రోచెనే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 - మ్మహియందు ఎన్నడున్ కాననట్టి కార్యమే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Mahin Premache - Mahima Vidachene - Maatha Valene - Mammu Brochene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 - Mmahiyandu Ennadun Kaananatti Kaaryame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 ప్రభుకై - ఏమి చేతును - దీన మనసుతో - సేవజేతును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 - నిరతము గాచును ఎల్లవేళ కొల్లగన్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 Prabhukai - Emi Chethunu - Deena Manasutho - Sevajethunu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 - Nirathamu Gaachunu Ellavela Kollagan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2026-08-11T18:49:24Z</dcterms:created>
  <dcterms:modified xsi:type="dcterms:W3CDTF">2026-08-11T18:49:24Z</dcterms:modified>
</cp:coreProperties>
</file>