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నే దారి తొలగితి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Ne Daari Tholagithi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నే దారి తొలగితి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Ne Daari Tholagithi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శరణు జొచ్చితిని (1)- నీ ప్రేమను పొందితిని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Sharanu Jochchithini (1)- Nee Premanu Pondithini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పాపముల నే నొప్పుకొని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పశ్చాత్తాప పడితిని (1)- పాపక్షమాపణ కలిగె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Paapamula Ne Noppukoni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Pashchaaththaapa Padithini (1)- Paapakshamaapana Kalige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ప్రభుయేసు నీ రక్తము ద్వార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ప్రాయశ్చిత్తము జేసితివి - కడుగ బడితిని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PrabhuYesu Nee Rakthamu Dvaara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Praayashchiththamu Jesithivi - Kaduga Badithini Nenu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రక్తముతో నామది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పాపఋణము తీర్చితివి - స్వతంత్రుని జేసితివి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Rakthamutho Naamadi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Paaparunamu Theerchithivi - Svathanthruni Jesithivi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రక్తముచే పాపము తొలగె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నే పొందితిని - పాపడాగులను తుడిచె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Rakthamuche Paapamu Tholage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Ne Pondithini - Paapadaagulanu Thudiche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రక్తముచే నా శిక్ష తొలగె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బంధకముల తెంచితివి - నిర్దోషిగా తీర్చితివి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Rakthamuche Naa Shiksha Tholage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Bandhakamula Thenchithivi - Nirdoshigaa Theerchithivi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నీరక్తముచే సహవాసమును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పరిపూర్ణత నొందుటకు - నను విజయుని జేసితివి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Neerakthamuche Sahavaasamunu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Paripoornatha Nondutaku - Nanu Vijayuni Jesithivi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2026-08-11T18:50:37Z</dcterms:created>
  <dcterms:modified xsi:type="dcterms:W3CDTF">2026-08-11T18:50:37Z</dcterms:modified>
</cp:coreProperties>
</file>