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వింతయైన ప్రేమ చిత్రమైన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Vinthayaina Prema Chithramaina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వింతైన ప్రేమ చిత్రమైన ప్రేమ – కల్వరిలో యేసు 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హింసించ బడుచు ప్రేమించెను – దూషించ బడుచు దయతలచెను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Vinthaina Prema Chithramaina Prema – Kalvarilo Yesu 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Hinsincha Baduchu Premanchenu – Dooshincha Baduchu Dayathalachenu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బాధించబడుచు – బాధించువారికై ప్రార్ధించెను        ||వింతైన||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Baadhinchabaduchu – Baadhinchuvaarikai Praardhinchenu        ||Vinthaina||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వలె నీ పొరుగువారిని – ప్రేమించమనుచు బోధించెను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క్షమించమని ఉపదేశించెను – శత్రువుని సహితం ప్రేమించమనుచు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Vale Nee Poruguvaarini – Premanchamanuchu Bodhinchenu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Kshaminchamani Upadeshinchenu – Shathruvuni Sahithan Premanchamanuchu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సూచించి యేసు – ఆచరించెను        ||వింతైన||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Soochinchi Yesu – Aacharinchenu        ||Vinthaina||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ధనవంతులుగ జేయుచు – మన కొరకై దరిద్రునిగా మురెను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రిక్తునిగా లోకానికేతెంచెను – నిలువెల్ల గాయాలు, రక్తవర్ణుండై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Dhanavanthuluga Jeyuchu – Mana Korakai Daridrunigaa Murenu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Rikthunigaa Lokaanikethenchenu – Niluvella Gaayaalu, Rakthavarnundai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మోక్షంబు దారి చూపెను        ||వింతైన||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Mokshambu Daari Choopenu        ||Vinthaina||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2026-08-24T10:17:10Z</dcterms:created>
  <dcterms:modified xsi:type="dcterms:W3CDTF">2026-08-24T10:17:10Z</dcterms:modified>
</cp:coreProperties>
</file>