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Psalm 75 (Our Thanks We Offer)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Quiet your pride now before Me!"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Unto the ends of the earth,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 has sought acclamation,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is the Judge who must humble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 bring exaltation.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Yahweh the Lord,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Onto the wicked has poured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cup of wrath as libation.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as for me, I will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Tell of His wonders forever,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Praising the Lord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singing shall be my endeavor.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shall cast down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ev'ry rival his crown,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raise the righteous forever.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"Lobe Den Herren"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thanks we offer, O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Your name is upon us.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Telling Your wonderful works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Your mercies dwell on us.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"At My set time,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in My nature sublime,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Judge all the earth by My promise."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"Earth and all those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dwell in it shall shake now before Me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Have established its pillars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steady its mooring.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then shall boast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Against the heavenly hosts?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2026-08-24T07:36:07Z</dcterms:created>
  <dcterms:modified xsi:type="dcterms:W3CDTF">2026-08-24T07:36:07Z</dcterms:modified>
</cp:coreProperties>
</file>