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Faith of Our Fathers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Faith of our fathers, living still,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Faith of our fathers, living still,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spite of dungeon, fire, and sword;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spite of dungeon, fire, and sword;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how our hearts beat high with joy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how our hearts beat high with joy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Whene'er we hear that glorious word!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Whene'er we hear that glorious word!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Faith of our fathers, holy faith!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Faith of our fathers, holy faith!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will be true to thee till death.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will be true to thee till death.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Faith of our fathers, we will strive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Faith of our fathers, we will strive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win all nations unto thee;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win all nations unto thee;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through the truth that comes from God,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through the truth that comes from God,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all shall then be truly free.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all shall then be truly free.</a:t>
            </a:r>
            <a:endParaRPr lang="en-US" sz="3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Faith of our fathers, holy faith!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Faith of our fathers, holy faith!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will be true to thee till death.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will be true to thee till death.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Faith of our fathers, we will love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Faith of our fathers, we will love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 friend and foe in all our strife;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 friend and foe in all our strife;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preach thee, too, as love knows how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preach thee, too, as love knows how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kindly words and virtuous life.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kindly words and virtuous life.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Faith of our fathers, holy faith!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Faith of our fathers, holy faith!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will be true to thee till death.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will be true to thee till death.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2026-09-28T23:59:21Z</dcterms:created>
  <dcterms:modified xsi:type="dcterms:W3CDTF">2026-09-28T23:59:21Z</dcterms:modified>
</cp:coreProperties>
</file>