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notesMasterIdLst>
    <p:notesMasterId r:id="rId14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notesMaster" Target="notesMasters/notesMaster1.xml"/><Relationship Id="rId15" Type="http://schemas.openxmlformats.org/officeDocument/2006/relationships/presProps" Target="presProps.xml"/><Relationship Id="rId16" Type="http://schemas.openxmlformats.org/officeDocument/2006/relationships/viewProps" Target="viewProps.xml"/><Relationship Id="rId17" Type="http://schemas.openxmlformats.org/officeDocument/2006/relationships/theme" Target="theme/theme1.xml"/><Relationship Id="rId1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అన్నీ సాధ్యమే యేసుకు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Anni Saadhyame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యేసయ్య నీ వేదన – ఆలించి మన్నించును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ఏ పాటి వ్యధలైననూ – ఆ సిల్వలో తీర్చును (2)           ||అన్నీ సాధ్యమే||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Yesayya Nee Vedhana – Aalinchi Manninchunu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Ae Paati Vyadhalainanu – Aa Silvalo Theerchunu (2)       ||Anni Saadhyame||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కష్టాల కడలిలో – కన్నీటి లోయలో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కనికరమే ప్రభు చూపును – కంటిపాపలా కాయును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Kashtaala Kadalilo – Kanneeti Loyalo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Kanikarame Prabhu Choopunu – Kantipaapalaa Kaayunu (2)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కలిగించు విశ్వాసము – కాదేదీ అసాధ్యము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క్రీస్తేసు నామములో – కడగండ్లకే మోక్షము (2)           ||అన్నీ సాధ్యమే||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Kaliginchu Vishwaasamu – Kaadedi Asaadhyamu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Kreesthesu Naamamulo – Kadagandlake Mokshamu (2)       ||Anni Saadhyame||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అన్నీ సాధ్యమే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యేసుకు అన్నీ సాధ్యమే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Anni Saadhyame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Yesuku Anni Saadhyame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అద్భుత శక్తిని నెరపుటకైనా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ఆశ్చర్య కార్యములొసగుటకైనా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Adbhutha Shakthini Neraputakainaa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Aascharya Kaaryamulosagutakainaa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 యేసు రక్తానికి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సాధ్యమే సాధ్యమే సాధ్యమే (2)           ||అన్నీ సాధ్యమే||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 Yesu Rakthaanike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Saadhyame Saadhyame Saadhyame (2)       ||Anni Saadhyame||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మాధుర్యమైన జలముగా – మారాను ప్రభు మార్చెను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మృత్యువు నుండి లాజరును – మాహిమార్థముకై లేపెను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Maadhuryamaina Jalamugaa – Maaraanu Prabhu Maarchenu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Mruthyuvu Nundi Laajarunu – Maahimaardhamukai Lepenu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మన్నాను కురిపించగా – ఆకాశమే తెరిచెను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మరణాన్ని ఓడించగా – మృత్యుంజయుడై లేచెను (2)           ||అన్నీ సాధ్యమే||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Mannaanu Kurpinchagaa – Aakaashame Therichenu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Maranaanni Odinchagaa – Mruthyunjudai Lechenu (2)       ||Anni Saadhyame||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బండనే చీల్చగా – జలములే పొంగెను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ఎండిపోయిన భూమిపై – ఏరులై అవి పారెను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Bandane Cheelchagaa – Jalamule Pongenu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Endipoyina Bhoomipai – Aerulai Avi Paarenu (2)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బందంటే క్రీస్తేనని – నీ దండమే తానని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మెండైన తన కృపలో – నీకండగా నిలచును (2)           ||అన్నీ సాధ్యమే||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Bandante Kreesthenani – Nee Dandame Thaanani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Mendaina Thana Krupalo – Neekandagaa Nilachunu (2)       ||Anni Saadhyame||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ఏకాంతముగా మోకరిల్లి – ప్రార్ధించుటే శ్రేయము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ఏల నాకీ శ్రమలని – పూర్ణ మనసుతో వేడుము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Ekaanthamugaa Mokarilli – Praardhinchute Shreyamu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Aela Naakee Shramalani – Poorna Mansutho Vedumu (2)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2026-02-25T09:14:59Z</dcterms:created>
  <dcterms:modified xsi:type="dcterms:W3CDTF">2026-02-25T09:14:59Z</dcterms:modified>
</cp:coreProperties>
</file>