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కాపరి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Kaapari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కాపరి మా ప్రభుయేసే – మా కొరకు ప్రాణ మిచ్చె గొప్పకాపరి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మరణమైనను భయములేదులే – మధురమైన ప్రేమతో మమ్ముకాయులే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Kaapari Maa Prabhuyese – Maa Koraku Praana Michche Goppakaapari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Maranamainanu Bhayamuledule – Madhuramaina Prematho Mammukaayule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పచ్చిక బయళ్ళులో విశ్రమించగా – శాంతి జలాల చెంత అడుగు వేయగా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చేయివిడవక తోడు నిలుచును – నీతి మార్గమందు మమ్ము నడువచేయును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Pachchika Bayallulo Vishraminchagaa – Shaanthi Jalaala Chentha Adugu Veyagaa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Cheyividavaka Thodu Niluchunu – Neethi Maargamandu Mammu Naduvacheyunu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అంధకారలోయలో మ పయనంలో లేదులే – మాకుభయం అభయం తానే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ఆదరించును ఆశీర్వదించును – అన్నితావులయందు తానేతోడైయుండును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Andhakaaraloyalo Ma Payananlo Ledule – Maakubhayan Abhayan Thaane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Aadarinchunu Aasheervadinchunu – Annithaavulayandu Thaanethodaiyundunu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 మధ్యలో మాకు భోజనం అభిషేకం ఆనందం కృపాక్షేమమే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బ్రతుకునిండా పొంగిపొర్లగా చిరకాలం ఆయనతో జీవించగా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Shathruvula Madhyalo Maaku Bhojanan Abhishekan Aanandam Krupaakshemame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Brathukunindaa Ponggiporlagaa Chirakaalan Aayanatho Jeevinchagaa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2026-08-24T10:16:59Z</dcterms:created>
  <dcterms:modified xsi:type="dcterms:W3CDTF">2026-08-24T10:16:59Z</dcterms:modified>
</cp:coreProperties>
</file>